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1" r:id="rId3"/>
    <p:sldId id="275" r:id="rId4"/>
    <p:sldId id="279" r:id="rId5"/>
    <p:sldId id="269" r:id="rId6"/>
    <p:sldId id="278" r:id="rId7"/>
    <p:sldId id="27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ndheducation.gov.pk/Contents/Notifications/Notification%20for%20School%20Clustering%20GUIDELINES.pdf" TargetMode="External"/><Relationship Id="rId2" Type="http://schemas.openxmlformats.org/officeDocument/2006/relationships/hyperlink" Target="https://www.pakp.gov.pk/acts/the-khyber-pakhtunkhwa-local-governmentamendmentact2022/" TargetMode="External"/><Relationship Id="rId1" Type="http://schemas.openxmlformats.org/officeDocument/2006/relationships/hyperlink" Target="https://www.flnhub.org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ndheducation.gov.pk/Contents/Notifications/Notification%20for%20School%20Clustering%20GUIDELINES.pdf" TargetMode="External"/><Relationship Id="rId2" Type="http://schemas.openxmlformats.org/officeDocument/2006/relationships/hyperlink" Target="https://www.pakp.gov.pk/acts/the-khyber-pakhtunkhwa-local-governmentamendmentact2022/" TargetMode="External"/><Relationship Id="rId1" Type="http://schemas.openxmlformats.org/officeDocument/2006/relationships/hyperlink" Target="https://www.flnhub.org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4C3933-C9C8-4365-95B7-78673007791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4999AB1-408F-47EB-AD16-63C4B56CB93D}">
      <dgm:prSet/>
      <dgm:spPr/>
      <dgm:t>
        <a:bodyPr/>
        <a:lstStyle/>
        <a:p>
          <a:r>
            <a:rPr lang="en-US" b="0" i="0" dirty="0"/>
            <a:t>The education sector faced tough challenges pre-COVID and during the pandemic. </a:t>
          </a:r>
        </a:p>
        <a:p>
          <a:r>
            <a:rPr lang="en-US" b="0" i="0" dirty="0"/>
            <a:t>Learning Poverty 75% in 2019</a:t>
          </a:r>
        </a:p>
      </dgm:t>
    </dgm:pt>
    <dgm:pt modelId="{95C613A1-575F-4C5B-9BA8-6F2C91B61B2E}" type="parTrans" cxnId="{9626C2D5-1338-44D0-A8EC-EBC30B622062}">
      <dgm:prSet/>
      <dgm:spPr/>
      <dgm:t>
        <a:bodyPr/>
        <a:lstStyle/>
        <a:p>
          <a:endParaRPr lang="en-US"/>
        </a:p>
      </dgm:t>
    </dgm:pt>
    <dgm:pt modelId="{314C8F43-30DB-4FFB-966F-65CA1398622E}" type="sibTrans" cxnId="{9626C2D5-1338-44D0-A8EC-EBC30B622062}">
      <dgm:prSet/>
      <dgm:spPr/>
      <dgm:t>
        <a:bodyPr/>
        <a:lstStyle/>
        <a:p>
          <a:endParaRPr lang="en-US"/>
        </a:p>
      </dgm:t>
    </dgm:pt>
    <dgm:pt modelId="{1E1BC0E9-6887-47EA-BAF2-FDC695AB7CF8}">
      <dgm:prSet/>
      <dgm:spPr/>
      <dgm:t>
        <a:bodyPr/>
        <a:lstStyle/>
        <a:p>
          <a:r>
            <a:rPr lang="en-US" b="0" i="0" dirty="0"/>
            <a:t>Since the first wave of the pandemic (February 2020), educational institutions &amp; unable to hold regular classes</a:t>
          </a:r>
        </a:p>
        <a:p>
          <a:r>
            <a:rPr lang="en-US" b="0" i="0" dirty="0"/>
            <a:t>Emergencies &amp; lasting learning loss (Andrabi/Das 2020)</a:t>
          </a:r>
          <a:endParaRPr lang="en-US" dirty="0"/>
        </a:p>
      </dgm:t>
    </dgm:pt>
    <dgm:pt modelId="{3429962E-3520-4EC3-A424-9460D4B65AA2}" type="parTrans" cxnId="{2431BBEC-E808-4E2A-8D06-062AF5237F9F}">
      <dgm:prSet/>
      <dgm:spPr/>
      <dgm:t>
        <a:bodyPr/>
        <a:lstStyle/>
        <a:p>
          <a:endParaRPr lang="en-US"/>
        </a:p>
      </dgm:t>
    </dgm:pt>
    <dgm:pt modelId="{5A7A435A-6945-423B-8412-825DD9CBACB8}" type="sibTrans" cxnId="{2431BBEC-E808-4E2A-8D06-062AF5237F9F}">
      <dgm:prSet/>
      <dgm:spPr/>
      <dgm:t>
        <a:bodyPr/>
        <a:lstStyle/>
        <a:p>
          <a:endParaRPr lang="en-US"/>
        </a:p>
      </dgm:t>
    </dgm:pt>
    <dgm:pt modelId="{0035649F-E6F4-4FAC-A7C5-909790022B4B}">
      <dgm:prSet/>
      <dgm:spPr/>
      <dgm:t>
        <a:bodyPr/>
        <a:lstStyle/>
        <a:p>
          <a:r>
            <a:rPr lang="en-US" b="0" i="0" dirty="0"/>
            <a:t>Primary and secondary level students faced recurring school closures (5) and remained physically disconnected from their institutions</a:t>
          </a:r>
          <a:endParaRPr lang="en-US" dirty="0"/>
        </a:p>
      </dgm:t>
    </dgm:pt>
    <dgm:pt modelId="{ACF58C15-6E53-4EA3-BAFF-164EE57A1C87}" type="parTrans" cxnId="{A2B3CA37-8E45-4CAF-B5EA-ECE71818B16D}">
      <dgm:prSet/>
      <dgm:spPr/>
      <dgm:t>
        <a:bodyPr/>
        <a:lstStyle/>
        <a:p>
          <a:endParaRPr lang="en-US"/>
        </a:p>
      </dgm:t>
    </dgm:pt>
    <dgm:pt modelId="{87596254-D027-4A84-80E8-9FEE16D6FBC3}" type="sibTrans" cxnId="{A2B3CA37-8E45-4CAF-B5EA-ECE71818B16D}">
      <dgm:prSet/>
      <dgm:spPr/>
      <dgm:t>
        <a:bodyPr/>
        <a:lstStyle/>
        <a:p>
          <a:endParaRPr lang="en-US"/>
        </a:p>
      </dgm:t>
    </dgm:pt>
    <dgm:pt modelId="{8768D087-3DDC-4A13-B8DB-DABB3A8C5F2F}">
      <dgm:prSet/>
      <dgm:spPr/>
      <dgm:t>
        <a:bodyPr/>
        <a:lstStyle/>
        <a:p>
          <a:r>
            <a:rPr lang="en-US" b="0" i="0" dirty="0"/>
            <a:t>Students were learning mostly from home, working remotely on “learning modules from k-12” through digital resources, learning packs &amp; a lot of home support (68% ASER 2021)</a:t>
          </a:r>
          <a:endParaRPr lang="en-US" dirty="0"/>
        </a:p>
      </dgm:t>
    </dgm:pt>
    <dgm:pt modelId="{F532355B-4B51-49BE-9A2A-593C4E233FE3}" type="parTrans" cxnId="{CF889750-2A00-48B3-B22C-24AC798DEBA7}">
      <dgm:prSet/>
      <dgm:spPr/>
      <dgm:t>
        <a:bodyPr/>
        <a:lstStyle/>
        <a:p>
          <a:endParaRPr lang="en-US"/>
        </a:p>
      </dgm:t>
    </dgm:pt>
    <dgm:pt modelId="{CFBE16A6-CEE7-49F4-B53F-0623FBBBAB65}" type="sibTrans" cxnId="{CF889750-2A00-48B3-B22C-24AC798DEBA7}">
      <dgm:prSet/>
      <dgm:spPr/>
      <dgm:t>
        <a:bodyPr/>
        <a:lstStyle/>
        <a:p>
          <a:endParaRPr lang="en-US"/>
        </a:p>
      </dgm:t>
    </dgm:pt>
    <dgm:pt modelId="{57E05365-1576-46A6-9638-369B46A52FBF}" type="pres">
      <dgm:prSet presAssocID="{924C3933-C9C8-4365-95B7-78673007791A}" presName="diagram" presStyleCnt="0">
        <dgm:presLayoutVars>
          <dgm:dir/>
          <dgm:resizeHandles val="exact"/>
        </dgm:presLayoutVars>
      </dgm:prSet>
      <dgm:spPr/>
    </dgm:pt>
    <dgm:pt modelId="{292850DA-AF7F-47ED-AF5D-0C2AA5A841B6}" type="pres">
      <dgm:prSet presAssocID="{E4999AB1-408F-47EB-AD16-63C4B56CB93D}" presName="node" presStyleLbl="node1" presStyleIdx="0" presStyleCnt="4">
        <dgm:presLayoutVars>
          <dgm:bulletEnabled val="1"/>
        </dgm:presLayoutVars>
      </dgm:prSet>
      <dgm:spPr/>
    </dgm:pt>
    <dgm:pt modelId="{89515DEE-830E-4C7E-BF8A-FBBD36D9D93B}" type="pres">
      <dgm:prSet presAssocID="{314C8F43-30DB-4FFB-966F-65CA1398622E}" presName="sibTrans" presStyleCnt="0"/>
      <dgm:spPr/>
    </dgm:pt>
    <dgm:pt modelId="{78EDEE95-A35B-4837-8EAC-64983FC3D11E}" type="pres">
      <dgm:prSet presAssocID="{1E1BC0E9-6887-47EA-BAF2-FDC695AB7CF8}" presName="node" presStyleLbl="node1" presStyleIdx="1" presStyleCnt="4">
        <dgm:presLayoutVars>
          <dgm:bulletEnabled val="1"/>
        </dgm:presLayoutVars>
      </dgm:prSet>
      <dgm:spPr/>
    </dgm:pt>
    <dgm:pt modelId="{7416A9C3-CCAE-4014-B1DE-7ECA91EC89A2}" type="pres">
      <dgm:prSet presAssocID="{5A7A435A-6945-423B-8412-825DD9CBACB8}" presName="sibTrans" presStyleCnt="0"/>
      <dgm:spPr/>
    </dgm:pt>
    <dgm:pt modelId="{6E51E682-8D1D-4CF5-9CFC-9E840F177452}" type="pres">
      <dgm:prSet presAssocID="{0035649F-E6F4-4FAC-A7C5-909790022B4B}" presName="node" presStyleLbl="node1" presStyleIdx="2" presStyleCnt="4">
        <dgm:presLayoutVars>
          <dgm:bulletEnabled val="1"/>
        </dgm:presLayoutVars>
      </dgm:prSet>
      <dgm:spPr/>
    </dgm:pt>
    <dgm:pt modelId="{24D2D4D9-4592-4C9B-8F0E-80F8A21D70D4}" type="pres">
      <dgm:prSet presAssocID="{87596254-D027-4A84-80E8-9FEE16D6FBC3}" presName="sibTrans" presStyleCnt="0"/>
      <dgm:spPr/>
    </dgm:pt>
    <dgm:pt modelId="{9E0DD407-61BE-4F65-9707-14BFC8F37590}" type="pres">
      <dgm:prSet presAssocID="{8768D087-3DDC-4A13-B8DB-DABB3A8C5F2F}" presName="node" presStyleLbl="node1" presStyleIdx="3" presStyleCnt="4">
        <dgm:presLayoutVars>
          <dgm:bulletEnabled val="1"/>
        </dgm:presLayoutVars>
      </dgm:prSet>
      <dgm:spPr/>
    </dgm:pt>
  </dgm:ptLst>
  <dgm:cxnLst>
    <dgm:cxn modelId="{11605209-C8BC-4FBE-9F48-B36A6EA58241}" type="presOf" srcId="{E4999AB1-408F-47EB-AD16-63C4B56CB93D}" destId="{292850DA-AF7F-47ED-AF5D-0C2AA5A841B6}" srcOrd="0" destOrd="0" presId="urn:microsoft.com/office/officeart/2005/8/layout/default"/>
    <dgm:cxn modelId="{A2B3CA37-8E45-4CAF-B5EA-ECE71818B16D}" srcId="{924C3933-C9C8-4365-95B7-78673007791A}" destId="{0035649F-E6F4-4FAC-A7C5-909790022B4B}" srcOrd="2" destOrd="0" parTransId="{ACF58C15-6E53-4EA3-BAFF-164EE57A1C87}" sibTransId="{87596254-D027-4A84-80E8-9FEE16D6FBC3}"/>
    <dgm:cxn modelId="{1A82154A-5456-4CD0-91CA-9DF5CE5A2F08}" type="presOf" srcId="{8768D087-3DDC-4A13-B8DB-DABB3A8C5F2F}" destId="{9E0DD407-61BE-4F65-9707-14BFC8F37590}" srcOrd="0" destOrd="0" presId="urn:microsoft.com/office/officeart/2005/8/layout/default"/>
    <dgm:cxn modelId="{CF889750-2A00-48B3-B22C-24AC798DEBA7}" srcId="{924C3933-C9C8-4365-95B7-78673007791A}" destId="{8768D087-3DDC-4A13-B8DB-DABB3A8C5F2F}" srcOrd="3" destOrd="0" parTransId="{F532355B-4B51-49BE-9A2A-593C4E233FE3}" sibTransId="{CFBE16A6-CEE7-49F4-B53F-0623FBBBAB65}"/>
    <dgm:cxn modelId="{175573D5-A403-4C68-9A43-0E84D4A31A20}" type="presOf" srcId="{0035649F-E6F4-4FAC-A7C5-909790022B4B}" destId="{6E51E682-8D1D-4CF5-9CFC-9E840F177452}" srcOrd="0" destOrd="0" presId="urn:microsoft.com/office/officeart/2005/8/layout/default"/>
    <dgm:cxn modelId="{9626C2D5-1338-44D0-A8EC-EBC30B622062}" srcId="{924C3933-C9C8-4365-95B7-78673007791A}" destId="{E4999AB1-408F-47EB-AD16-63C4B56CB93D}" srcOrd="0" destOrd="0" parTransId="{95C613A1-575F-4C5B-9BA8-6F2C91B61B2E}" sibTransId="{314C8F43-30DB-4FFB-966F-65CA1398622E}"/>
    <dgm:cxn modelId="{E38E5FE1-830A-4CD4-9469-D92DCEF6DAF3}" type="presOf" srcId="{924C3933-C9C8-4365-95B7-78673007791A}" destId="{57E05365-1576-46A6-9638-369B46A52FBF}" srcOrd="0" destOrd="0" presId="urn:microsoft.com/office/officeart/2005/8/layout/default"/>
    <dgm:cxn modelId="{2431BBEC-E808-4E2A-8D06-062AF5237F9F}" srcId="{924C3933-C9C8-4365-95B7-78673007791A}" destId="{1E1BC0E9-6887-47EA-BAF2-FDC695AB7CF8}" srcOrd="1" destOrd="0" parTransId="{3429962E-3520-4EC3-A424-9460D4B65AA2}" sibTransId="{5A7A435A-6945-423B-8412-825DD9CBACB8}"/>
    <dgm:cxn modelId="{B8CADBF4-74FE-4486-9762-C91A97AD9DF0}" type="presOf" srcId="{1E1BC0E9-6887-47EA-BAF2-FDC695AB7CF8}" destId="{78EDEE95-A35B-4837-8EAC-64983FC3D11E}" srcOrd="0" destOrd="0" presId="urn:microsoft.com/office/officeart/2005/8/layout/default"/>
    <dgm:cxn modelId="{94C1D0F2-1C97-4DE5-B9B5-062E088566FE}" type="presParOf" srcId="{57E05365-1576-46A6-9638-369B46A52FBF}" destId="{292850DA-AF7F-47ED-AF5D-0C2AA5A841B6}" srcOrd="0" destOrd="0" presId="urn:microsoft.com/office/officeart/2005/8/layout/default"/>
    <dgm:cxn modelId="{3F93DDB5-7D99-4587-B29B-8B2DBB18A905}" type="presParOf" srcId="{57E05365-1576-46A6-9638-369B46A52FBF}" destId="{89515DEE-830E-4C7E-BF8A-FBBD36D9D93B}" srcOrd="1" destOrd="0" presId="urn:microsoft.com/office/officeart/2005/8/layout/default"/>
    <dgm:cxn modelId="{B0923630-65CA-4E5B-8C99-7A72085AF54F}" type="presParOf" srcId="{57E05365-1576-46A6-9638-369B46A52FBF}" destId="{78EDEE95-A35B-4837-8EAC-64983FC3D11E}" srcOrd="2" destOrd="0" presId="urn:microsoft.com/office/officeart/2005/8/layout/default"/>
    <dgm:cxn modelId="{86F9C4C9-04E0-4A0A-857F-98037095AC16}" type="presParOf" srcId="{57E05365-1576-46A6-9638-369B46A52FBF}" destId="{7416A9C3-CCAE-4014-B1DE-7ECA91EC89A2}" srcOrd="3" destOrd="0" presId="urn:microsoft.com/office/officeart/2005/8/layout/default"/>
    <dgm:cxn modelId="{3BED690C-AB84-4966-8CF0-C25DF2DF61BD}" type="presParOf" srcId="{57E05365-1576-46A6-9638-369B46A52FBF}" destId="{6E51E682-8D1D-4CF5-9CFC-9E840F177452}" srcOrd="4" destOrd="0" presId="urn:microsoft.com/office/officeart/2005/8/layout/default"/>
    <dgm:cxn modelId="{DDB1CC13-44AF-48BC-9D70-F4DD20204DD3}" type="presParOf" srcId="{57E05365-1576-46A6-9638-369B46A52FBF}" destId="{24D2D4D9-4592-4C9B-8F0E-80F8A21D70D4}" srcOrd="5" destOrd="0" presId="urn:microsoft.com/office/officeart/2005/8/layout/default"/>
    <dgm:cxn modelId="{7F69DB26-1BB9-415E-BC09-D30B8B4D0B63}" type="presParOf" srcId="{57E05365-1576-46A6-9638-369B46A52FBF}" destId="{9E0DD407-61BE-4F65-9707-14BFC8F3759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4C3933-C9C8-4365-95B7-78673007791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6FBE7B6-E976-45F5-A7F7-C8E250D5FD70}">
      <dgm:prSet/>
      <dgm:spPr/>
      <dgm:t>
        <a:bodyPr/>
        <a:lstStyle/>
        <a:p>
          <a:r>
            <a:rPr lang="en-US" b="0" i="0" dirty="0"/>
            <a:t>44% of the education sector severely disrupted by the recent floods and rain emergency in 2022 – hi vulnerability of HHs</a:t>
          </a:r>
          <a:endParaRPr lang="en-US" dirty="0"/>
        </a:p>
      </dgm:t>
    </dgm:pt>
    <dgm:pt modelId="{3D5007A3-085F-4022-B529-07B74BC966C0}" type="parTrans" cxnId="{5388EEFC-8BFE-4ACE-8F6E-992F2B25A2F5}">
      <dgm:prSet/>
      <dgm:spPr/>
      <dgm:t>
        <a:bodyPr/>
        <a:lstStyle/>
        <a:p>
          <a:endParaRPr lang="en-US"/>
        </a:p>
      </dgm:t>
    </dgm:pt>
    <dgm:pt modelId="{96ECFB5D-A26E-4839-BA7F-2226B1E3DC02}" type="sibTrans" cxnId="{5388EEFC-8BFE-4ACE-8F6E-992F2B25A2F5}">
      <dgm:prSet/>
      <dgm:spPr/>
      <dgm:t>
        <a:bodyPr/>
        <a:lstStyle/>
        <a:p>
          <a:endParaRPr lang="en-US"/>
        </a:p>
      </dgm:t>
    </dgm:pt>
    <dgm:pt modelId="{DCE69896-67F8-49B6-9DE4-E963573A81F0}">
      <dgm:prSet/>
      <dgm:spPr/>
      <dgm:t>
        <a:bodyPr/>
        <a:lstStyle/>
        <a:p>
          <a:r>
            <a:rPr lang="en-US" b="0" i="0" dirty="0"/>
            <a:t>At least 27,000+ schools have been damaged or destroyed provinces: Sindh, </a:t>
          </a:r>
          <a:r>
            <a:rPr lang="en-US" b="0" i="0" dirty="0" err="1"/>
            <a:t>Balochistan</a:t>
          </a:r>
          <a:r>
            <a:rPr lang="en-US" b="0" i="0" dirty="0"/>
            <a:t>, Punjab, Khyber </a:t>
          </a:r>
          <a:r>
            <a:rPr lang="en-US" b="0" i="0" dirty="0" err="1"/>
            <a:t>Pakhtoonkhwa</a:t>
          </a:r>
          <a:r>
            <a:rPr lang="en-US" b="0" i="0" dirty="0"/>
            <a:t> &amp; GB</a:t>
          </a:r>
          <a:endParaRPr lang="en-US" dirty="0"/>
        </a:p>
      </dgm:t>
    </dgm:pt>
    <dgm:pt modelId="{F73E112B-1E18-4620-BBE1-6487AF2140D9}" type="parTrans" cxnId="{4E2CC034-D0F9-4A2B-B138-565F6932D028}">
      <dgm:prSet/>
      <dgm:spPr/>
      <dgm:t>
        <a:bodyPr/>
        <a:lstStyle/>
        <a:p>
          <a:endParaRPr lang="en-US"/>
        </a:p>
      </dgm:t>
    </dgm:pt>
    <dgm:pt modelId="{8CC0FD89-C952-4165-82A4-6930AA7A82E6}" type="sibTrans" cxnId="{4E2CC034-D0F9-4A2B-B138-565F6932D028}">
      <dgm:prSet/>
      <dgm:spPr/>
      <dgm:t>
        <a:bodyPr/>
        <a:lstStyle/>
        <a:p>
          <a:endParaRPr lang="en-US"/>
        </a:p>
      </dgm:t>
    </dgm:pt>
    <dgm:pt modelId="{97EDC266-4199-4FC2-891D-C9E5249CC363}">
      <dgm:prSet/>
      <dgm:spPr/>
      <dgm:t>
        <a:bodyPr/>
        <a:lstStyle/>
        <a:p>
          <a:r>
            <a:rPr lang="en-US" b="0" i="0" dirty="0"/>
            <a:t>More than 7,062 schools that were not damaged have turned into shelter spaces for the flood affected population. </a:t>
          </a:r>
          <a:endParaRPr lang="en-US" dirty="0"/>
        </a:p>
      </dgm:t>
    </dgm:pt>
    <dgm:pt modelId="{2BC9628D-9EFE-4ED3-AB22-D469F131CE82}" type="parTrans" cxnId="{C9A9E027-1054-4781-AE7F-B0208DFA4A1E}">
      <dgm:prSet/>
      <dgm:spPr/>
      <dgm:t>
        <a:bodyPr/>
        <a:lstStyle/>
        <a:p>
          <a:endParaRPr lang="en-US"/>
        </a:p>
      </dgm:t>
    </dgm:pt>
    <dgm:pt modelId="{E173B87F-DA50-48E9-903B-5672566B3F4F}" type="sibTrans" cxnId="{C9A9E027-1054-4781-AE7F-B0208DFA4A1E}">
      <dgm:prSet/>
      <dgm:spPr/>
      <dgm:t>
        <a:bodyPr/>
        <a:lstStyle/>
        <a:p>
          <a:endParaRPr lang="en-US"/>
        </a:p>
      </dgm:t>
    </dgm:pt>
    <dgm:pt modelId="{C1489A27-5C15-4F93-9875-7A7A5A568684}">
      <dgm:prSet/>
      <dgm:spPr/>
      <dgm:t>
        <a:bodyPr/>
        <a:lstStyle/>
        <a:p>
          <a:r>
            <a:rPr lang="en-US" b="0" i="0" dirty="0"/>
            <a:t>Based on current estimation, more than 3.5 million children have had their education interrupted due to the recent rain-climate change havoc in Pakistan  </a:t>
          </a:r>
          <a:endParaRPr lang="en-US" dirty="0"/>
        </a:p>
      </dgm:t>
    </dgm:pt>
    <dgm:pt modelId="{1EF0F090-9ED5-41E5-9DD8-74668BC74204}" type="parTrans" cxnId="{3D21C8FE-2CF5-4243-B7BB-B3F8A0C51D4C}">
      <dgm:prSet/>
      <dgm:spPr/>
      <dgm:t>
        <a:bodyPr/>
        <a:lstStyle/>
        <a:p>
          <a:endParaRPr lang="en-US"/>
        </a:p>
      </dgm:t>
    </dgm:pt>
    <dgm:pt modelId="{C5FDBECE-066F-42E1-81B2-283DF52EA5A7}" type="sibTrans" cxnId="{3D21C8FE-2CF5-4243-B7BB-B3F8A0C51D4C}">
      <dgm:prSet/>
      <dgm:spPr/>
      <dgm:t>
        <a:bodyPr/>
        <a:lstStyle/>
        <a:p>
          <a:endParaRPr lang="en-US"/>
        </a:p>
      </dgm:t>
    </dgm:pt>
    <dgm:pt modelId="{57E05365-1576-46A6-9638-369B46A52FBF}" type="pres">
      <dgm:prSet presAssocID="{924C3933-C9C8-4365-95B7-78673007791A}" presName="diagram" presStyleCnt="0">
        <dgm:presLayoutVars>
          <dgm:dir/>
          <dgm:resizeHandles val="exact"/>
        </dgm:presLayoutVars>
      </dgm:prSet>
      <dgm:spPr/>
    </dgm:pt>
    <dgm:pt modelId="{2433A5B1-528D-4794-A691-291883433F00}" type="pres">
      <dgm:prSet presAssocID="{26FBE7B6-E976-45F5-A7F7-C8E250D5FD70}" presName="node" presStyleLbl="node1" presStyleIdx="0" presStyleCnt="4">
        <dgm:presLayoutVars>
          <dgm:bulletEnabled val="1"/>
        </dgm:presLayoutVars>
      </dgm:prSet>
      <dgm:spPr/>
    </dgm:pt>
    <dgm:pt modelId="{5DFEB4D7-3002-4C6F-867A-CEE335D57A1E}" type="pres">
      <dgm:prSet presAssocID="{96ECFB5D-A26E-4839-BA7F-2226B1E3DC02}" presName="sibTrans" presStyleCnt="0"/>
      <dgm:spPr/>
    </dgm:pt>
    <dgm:pt modelId="{20812A33-C2D3-4C97-B06C-9008EBB20E94}" type="pres">
      <dgm:prSet presAssocID="{DCE69896-67F8-49B6-9DE4-E963573A81F0}" presName="node" presStyleLbl="node1" presStyleIdx="1" presStyleCnt="4">
        <dgm:presLayoutVars>
          <dgm:bulletEnabled val="1"/>
        </dgm:presLayoutVars>
      </dgm:prSet>
      <dgm:spPr/>
    </dgm:pt>
    <dgm:pt modelId="{51E0DB1B-8A89-4F2D-853D-571FE4AEE00F}" type="pres">
      <dgm:prSet presAssocID="{8CC0FD89-C952-4165-82A4-6930AA7A82E6}" presName="sibTrans" presStyleCnt="0"/>
      <dgm:spPr/>
    </dgm:pt>
    <dgm:pt modelId="{FE3B7D23-D084-4118-846B-4209044D43CB}" type="pres">
      <dgm:prSet presAssocID="{97EDC266-4199-4FC2-891D-C9E5249CC363}" presName="node" presStyleLbl="node1" presStyleIdx="2" presStyleCnt="4">
        <dgm:presLayoutVars>
          <dgm:bulletEnabled val="1"/>
        </dgm:presLayoutVars>
      </dgm:prSet>
      <dgm:spPr/>
    </dgm:pt>
    <dgm:pt modelId="{7E99D22D-927A-4B5F-BB07-8F0ECB8E45D8}" type="pres">
      <dgm:prSet presAssocID="{E173B87F-DA50-48E9-903B-5672566B3F4F}" presName="sibTrans" presStyleCnt="0"/>
      <dgm:spPr/>
    </dgm:pt>
    <dgm:pt modelId="{F652C1D4-1493-4D02-8D28-F0BF3471C0DE}" type="pres">
      <dgm:prSet presAssocID="{C1489A27-5C15-4F93-9875-7A7A5A568684}" presName="node" presStyleLbl="node1" presStyleIdx="3" presStyleCnt="4">
        <dgm:presLayoutVars>
          <dgm:bulletEnabled val="1"/>
        </dgm:presLayoutVars>
      </dgm:prSet>
      <dgm:spPr/>
    </dgm:pt>
  </dgm:ptLst>
  <dgm:cxnLst>
    <dgm:cxn modelId="{C9A9E027-1054-4781-AE7F-B0208DFA4A1E}" srcId="{924C3933-C9C8-4365-95B7-78673007791A}" destId="{97EDC266-4199-4FC2-891D-C9E5249CC363}" srcOrd="2" destOrd="0" parTransId="{2BC9628D-9EFE-4ED3-AB22-D469F131CE82}" sibTransId="{E173B87F-DA50-48E9-903B-5672566B3F4F}"/>
    <dgm:cxn modelId="{4E2CC034-D0F9-4A2B-B138-565F6932D028}" srcId="{924C3933-C9C8-4365-95B7-78673007791A}" destId="{DCE69896-67F8-49B6-9DE4-E963573A81F0}" srcOrd="1" destOrd="0" parTransId="{F73E112B-1E18-4620-BBE1-6487AF2140D9}" sibTransId="{8CC0FD89-C952-4165-82A4-6930AA7A82E6}"/>
    <dgm:cxn modelId="{D7AD7839-558C-476F-83C9-C4C3C97305CD}" type="presOf" srcId="{26FBE7B6-E976-45F5-A7F7-C8E250D5FD70}" destId="{2433A5B1-528D-4794-A691-291883433F00}" srcOrd="0" destOrd="0" presId="urn:microsoft.com/office/officeart/2005/8/layout/default"/>
    <dgm:cxn modelId="{9CF5A94A-CE75-4F00-93EE-CB2DC9EA2F5F}" type="presOf" srcId="{DCE69896-67F8-49B6-9DE4-E963573A81F0}" destId="{20812A33-C2D3-4C97-B06C-9008EBB20E94}" srcOrd="0" destOrd="0" presId="urn:microsoft.com/office/officeart/2005/8/layout/default"/>
    <dgm:cxn modelId="{E9CD3D83-6052-4288-86D7-652F42E5AB74}" type="presOf" srcId="{97EDC266-4199-4FC2-891D-C9E5249CC363}" destId="{FE3B7D23-D084-4118-846B-4209044D43CB}" srcOrd="0" destOrd="0" presId="urn:microsoft.com/office/officeart/2005/8/layout/default"/>
    <dgm:cxn modelId="{142712D2-106F-41A8-B0DA-1829108D38EE}" type="presOf" srcId="{C1489A27-5C15-4F93-9875-7A7A5A568684}" destId="{F652C1D4-1493-4D02-8D28-F0BF3471C0DE}" srcOrd="0" destOrd="0" presId="urn:microsoft.com/office/officeart/2005/8/layout/default"/>
    <dgm:cxn modelId="{E38E5FE1-830A-4CD4-9469-D92DCEF6DAF3}" type="presOf" srcId="{924C3933-C9C8-4365-95B7-78673007791A}" destId="{57E05365-1576-46A6-9638-369B46A52FBF}" srcOrd="0" destOrd="0" presId="urn:microsoft.com/office/officeart/2005/8/layout/default"/>
    <dgm:cxn modelId="{5388EEFC-8BFE-4ACE-8F6E-992F2B25A2F5}" srcId="{924C3933-C9C8-4365-95B7-78673007791A}" destId="{26FBE7B6-E976-45F5-A7F7-C8E250D5FD70}" srcOrd="0" destOrd="0" parTransId="{3D5007A3-085F-4022-B529-07B74BC966C0}" sibTransId="{96ECFB5D-A26E-4839-BA7F-2226B1E3DC02}"/>
    <dgm:cxn modelId="{3D21C8FE-2CF5-4243-B7BB-B3F8A0C51D4C}" srcId="{924C3933-C9C8-4365-95B7-78673007791A}" destId="{C1489A27-5C15-4F93-9875-7A7A5A568684}" srcOrd="3" destOrd="0" parTransId="{1EF0F090-9ED5-41E5-9DD8-74668BC74204}" sibTransId="{C5FDBECE-066F-42E1-81B2-283DF52EA5A7}"/>
    <dgm:cxn modelId="{24093CCC-17D1-48AC-AC36-854CEBA04176}" type="presParOf" srcId="{57E05365-1576-46A6-9638-369B46A52FBF}" destId="{2433A5B1-528D-4794-A691-291883433F00}" srcOrd="0" destOrd="0" presId="urn:microsoft.com/office/officeart/2005/8/layout/default"/>
    <dgm:cxn modelId="{4BED563E-77C9-4469-BBBF-08540C788CAE}" type="presParOf" srcId="{57E05365-1576-46A6-9638-369B46A52FBF}" destId="{5DFEB4D7-3002-4C6F-867A-CEE335D57A1E}" srcOrd="1" destOrd="0" presId="urn:microsoft.com/office/officeart/2005/8/layout/default"/>
    <dgm:cxn modelId="{40766D44-4996-461C-9344-28D794DAAEA1}" type="presParOf" srcId="{57E05365-1576-46A6-9638-369B46A52FBF}" destId="{20812A33-C2D3-4C97-B06C-9008EBB20E94}" srcOrd="2" destOrd="0" presId="urn:microsoft.com/office/officeart/2005/8/layout/default"/>
    <dgm:cxn modelId="{FB316D2D-28B7-40B4-9162-8161BD33B7FF}" type="presParOf" srcId="{57E05365-1576-46A6-9638-369B46A52FBF}" destId="{51E0DB1B-8A89-4F2D-853D-571FE4AEE00F}" srcOrd="3" destOrd="0" presId="urn:microsoft.com/office/officeart/2005/8/layout/default"/>
    <dgm:cxn modelId="{6B15BA0E-D5E1-4F8E-BDB7-7D84338407F1}" type="presParOf" srcId="{57E05365-1576-46A6-9638-369B46A52FBF}" destId="{FE3B7D23-D084-4118-846B-4209044D43CB}" srcOrd="4" destOrd="0" presId="urn:microsoft.com/office/officeart/2005/8/layout/default"/>
    <dgm:cxn modelId="{168F4B80-4CE5-4106-B340-F97F618A2EA0}" type="presParOf" srcId="{57E05365-1576-46A6-9638-369B46A52FBF}" destId="{7E99D22D-927A-4B5F-BB07-8F0ECB8E45D8}" srcOrd="5" destOrd="0" presId="urn:microsoft.com/office/officeart/2005/8/layout/default"/>
    <dgm:cxn modelId="{1B28BEC3-E1A2-4976-918E-BCA72B26CCBD}" type="presParOf" srcId="{57E05365-1576-46A6-9638-369B46A52FBF}" destId="{F652C1D4-1493-4D02-8D28-F0BF3471C0D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BDA810-B83A-4246-8361-4C37A4AFC8CA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D58E6CC-EA68-438C-AE5E-72DCE0166FDA}">
      <dgm:prSet/>
      <dgm:spPr/>
      <dgm:t>
        <a:bodyPr/>
        <a:lstStyle/>
        <a:p>
          <a:r>
            <a:rPr lang="en-US" u="sng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Foundational Learning /Literacy and Numeracy (FLN</a:t>
          </a:r>
          <a:r>
            <a:rPr lang="en-US" u="sng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r>
            <a:rPr lang="en-US" dirty="0"/>
            <a:t> </a:t>
          </a:r>
        </a:p>
      </dgm:t>
    </dgm:pt>
    <dgm:pt modelId="{93CE1CAF-3184-49A4-830E-A1826EED6D13}" type="parTrans" cxnId="{D8F17D8C-A650-4A2C-813F-8723FF303043}">
      <dgm:prSet/>
      <dgm:spPr/>
      <dgm:t>
        <a:bodyPr/>
        <a:lstStyle/>
        <a:p>
          <a:endParaRPr lang="en-US"/>
        </a:p>
      </dgm:t>
    </dgm:pt>
    <dgm:pt modelId="{DFD9E5CE-F217-48F1-B525-00FA53FA3510}" type="sibTrans" cxnId="{D8F17D8C-A650-4A2C-813F-8723FF303043}">
      <dgm:prSet/>
      <dgm:spPr/>
      <dgm:t>
        <a:bodyPr/>
        <a:lstStyle/>
        <a:p>
          <a:endParaRPr lang="en-US"/>
        </a:p>
      </dgm:t>
    </dgm:pt>
    <dgm:pt modelId="{CDA53D01-60FD-4AEE-96B7-095617F610DC}">
      <dgm:prSet/>
      <dgm:spPr/>
      <dgm:t>
        <a:bodyPr/>
        <a:lstStyle/>
        <a:p>
          <a:r>
            <a:rPr lang="en-US"/>
            <a:t>The laboratory proposed for All Children Learning will have an area /geographical based focus- a village to a cluster:</a:t>
          </a:r>
        </a:p>
      </dgm:t>
    </dgm:pt>
    <dgm:pt modelId="{F7487037-597F-464F-B0DF-A3158F5CAFA6}" type="parTrans" cxnId="{6343F5C1-67DA-45EB-A999-3DC84FF5140B}">
      <dgm:prSet/>
      <dgm:spPr/>
      <dgm:t>
        <a:bodyPr/>
        <a:lstStyle/>
        <a:p>
          <a:endParaRPr lang="en-US"/>
        </a:p>
      </dgm:t>
    </dgm:pt>
    <dgm:pt modelId="{7A1D4AA4-E894-4B76-BE41-348E0808AED0}" type="sibTrans" cxnId="{6343F5C1-67DA-45EB-A999-3DC84FF5140B}">
      <dgm:prSet/>
      <dgm:spPr/>
      <dgm:t>
        <a:bodyPr/>
        <a:lstStyle/>
        <a:p>
          <a:endParaRPr lang="en-US"/>
        </a:p>
      </dgm:t>
    </dgm:pt>
    <dgm:pt modelId="{5DAB9D5E-DC31-4C1F-B3EF-902422DE60C0}">
      <dgm:prSet/>
      <dgm:spPr/>
      <dgm:t>
        <a:bodyPr/>
        <a:lstStyle/>
        <a:p>
          <a:r>
            <a:rPr lang="en-US"/>
            <a:t>(KPK: </a:t>
          </a:r>
          <a:r>
            <a:rPr lang="en-US" u="sng">
              <a:hlinkClick xmlns:r="http://schemas.openxmlformats.org/officeDocument/2006/relationships" r:id="rId2"/>
            </a:rPr>
            <a:t>Village/Neighbourhood Council</a:t>
          </a:r>
          <a:r>
            <a:rPr lang="en-US"/>
            <a:t>)  	</a:t>
          </a:r>
        </a:p>
      </dgm:t>
    </dgm:pt>
    <dgm:pt modelId="{613D4BA4-FEE3-43FC-8F4C-96618DFBE790}" type="parTrans" cxnId="{CFB44FA6-BC20-4EF6-AE24-84D8F431B608}">
      <dgm:prSet/>
      <dgm:spPr/>
      <dgm:t>
        <a:bodyPr/>
        <a:lstStyle/>
        <a:p>
          <a:endParaRPr lang="en-US"/>
        </a:p>
      </dgm:t>
    </dgm:pt>
    <dgm:pt modelId="{F718F7C6-5B0C-4D23-81FB-8BCE4E458007}" type="sibTrans" cxnId="{CFB44FA6-BC20-4EF6-AE24-84D8F431B608}">
      <dgm:prSet/>
      <dgm:spPr/>
      <dgm:t>
        <a:bodyPr/>
        <a:lstStyle/>
        <a:p>
          <a:endParaRPr lang="en-US"/>
        </a:p>
      </dgm:t>
    </dgm:pt>
    <dgm:pt modelId="{15A909D7-2A5D-418D-9588-90B5064C35E0}">
      <dgm:prSet/>
      <dgm:spPr/>
      <dgm:t>
        <a:bodyPr/>
        <a:lstStyle/>
        <a:p>
          <a:r>
            <a:rPr lang="en-US"/>
            <a:t>(Sindh:</a:t>
          </a:r>
          <a:r>
            <a:rPr lang="en-US" u="sng">
              <a:hlinkClick xmlns:r="http://schemas.openxmlformats.org/officeDocument/2006/relationships" r:id="rId3"/>
            </a:rPr>
            <a:t>School Clusters</a:t>
          </a:r>
          <a:r>
            <a:rPr lang="en-US"/>
            <a:t>) 	</a:t>
          </a:r>
        </a:p>
      </dgm:t>
    </dgm:pt>
    <dgm:pt modelId="{59BC6A13-F886-4683-A3CD-F0FF96AB2726}" type="parTrans" cxnId="{54001CA6-C14F-4215-868A-28783AFAF765}">
      <dgm:prSet/>
      <dgm:spPr/>
      <dgm:t>
        <a:bodyPr/>
        <a:lstStyle/>
        <a:p>
          <a:endParaRPr lang="en-US"/>
        </a:p>
      </dgm:t>
    </dgm:pt>
    <dgm:pt modelId="{109ED1A9-8D2E-4CC8-A18C-80AB8AC05B04}" type="sibTrans" cxnId="{54001CA6-C14F-4215-868A-28783AFAF765}">
      <dgm:prSet/>
      <dgm:spPr/>
      <dgm:t>
        <a:bodyPr/>
        <a:lstStyle/>
        <a:p>
          <a:endParaRPr lang="en-US"/>
        </a:p>
      </dgm:t>
    </dgm:pt>
    <dgm:pt modelId="{48402802-6D79-44A8-B330-31C8DAEA1440}">
      <dgm:prSet/>
      <dgm:spPr/>
      <dgm:t>
        <a:bodyPr/>
        <a:lstStyle/>
        <a:p>
          <a:r>
            <a:rPr lang="en-US"/>
            <a:t>(Punjab: TBD)</a:t>
          </a:r>
        </a:p>
      </dgm:t>
    </dgm:pt>
    <dgm:pt modelId="{E4BF9227-C4FD-407D-AEB3-EBD0EDB21CFC}" type="parTrans" cxnId="{CF0833B8-865D-4D01-AC9D-864CBBED1C47}">
      <dgm:prSet/>
      <dgm:spPr/>
      <dgm:t>
        <a:bodyPr/>
        <a:lstStyle/>
        <a:p>
          <a:endParaRPr lang="en-US"/>
        </a:p>
      </dgm:t>
    </dgm:pt>
    <dgm:pt modelId="{562167B5-9D8F-4B58-BF4D-BDC9DCE228BA}" type="sibTrans" cxnId="{CF0833B8-865D-4D01-AC9D-864CBBED1C47}">
      <dgm:prSet/>
      <dgm:spPr/>
      <dgm:t>
        <a:bodyPr/>
        <a:lstStyle/>
        <a:p>
          <a:endParaRPr lang="en-US"/>
        </a:p>
      </dgm:t>
    </dgm:pt>
    <dgm:pt modelId="{FA39FE03-6B3B-4833-806E-77B45CCDBF01}">
      <dgm:prSet/>
      <dgm:spPr/>
      <dgm:t>
        <a:bodyPr/>
        <a:lstStyle/>
        <a:p>
          <a:r>
            <a:rPr lang="en-US" dirty="0"/>
            <a:t>(Baluchistan: TBD) </a:t>
          </a:r>
        </a:p>
      </dgm:t>
    </dgm:pt>
    <dgm:pt modelId="{C507C990-AD25-4297-BE57-440E19E293A1}" type="parTrans" cxnId="{6F6734D7-F9AC-4A99-8629-ACEBBEA507A7}">
      <dgm:prSet/>
      <dgm:spPr/>
      <dgm:t>
        <a:bodyPr/>
        <a:lstStyle/>
        <a:p>
          <a:endParaRPr lang="en-US"/>
        </a:p>
      </dgm:t>
    </dgm:pt>
    <dgm:pt modelId="{5E90A1ED-55E3-43F0-9DC2-8EE70E3F509A}" type="sibTrans" cxnId="{6F6734D7-F9AC-4A99-8629-ACEBBEA507A7}">
      <dgm:prSet/>
      <dgm:spPr/>
      <dgm:t>
        <a:bodyPr/>
        <a:lstStyle/>
        <a:p>
          <a:endParaRPr lang="en-US"/>
        </a:p>
      </dgm:t>
    </dgm:pt>
    <dgm:pt modelId="{C2DC13EC-24EE-4F9E-B495-B24DA537A904}">
      <dgm:prSet/>
      <dgm:spPr/>
      <dgm:t>
        <a:bodyPr/>
        <a:lstStyle/>
        <a:p>
          <a:r>
            <a:rPr lang="en-US"/>
            <a:t>(Federal: TBD)</a:t>
          </a:r>
        </a:p>
      </dgm:t>
    </dgm:pt>
    <dgm:pt modelId="{EC7E4D13-27E5-4159-8A1F-FFC706908605}" type="parTrans" cxnId="{F85C4CF7-F2EC-4857-AE33-322CC3C32F00}">
      <dgm:prSet/>
      <dgm:spPr/>
      <dgm:t>
        <a:bodyPr/>
        <a:lstStyle/>
        <a:p>
          <a:endParaRPr lang="en-US"/>
        </a:p>
      </dgm:t>
    </dgm:pt>
    <dgm:pt modelId="{1B420836-3A29-41F5-90FE-905546FED95B}" type="sibTrans" cxnId="{F85C4CF7-F2EC-4857-AE33-322CC3C32F00}">
      <dgm:prSet/>
      <dgm:spPr/>
      <dgm:t>
        <a:bodyPr/>
        <a:lstStyle/>
        <a:p>
          <a:endParaRPr lang="en-US"/>
        </a:p>
      </dgm:t>
    </dgm:pt>
    <dgm:pt modelId="{05F34677-EA9B-487B-ADFF-15FB2E7D51C6}">
      <dgm:prSet/>
      <dgm:spPr/>
      <dgm:t>
        <a:bodyPr/>
        <a:lstStyle/>
        <a:p>
          <a:r>
            <a:rPr lang="en-US" dirty="0"/>
            <a:t>Foundational Learning was targeted at Literacy &amp; Numeracy skills up to Grade 3 through consensus- an intermediate target for next few years </a:t>
          </a:r>
        </a:p>
      </dgm:t>
    </dgm:pt>
    <dgm:pt modelId="{52626DEB-ABB5-4A38-8724-0C6697CE0294}" type="parTrans" cxnId="{E39CD820-0695-44DC-B396-5F7AD5DE3FC4}">
      <dgm:prSet/>
      <dgm:spPr/>
      <dgm:t>
        <a:bodyPr/>
        <a:lstStyle/>
        <a:p>
          <a:endParaRPr lang="en-GB"/>
        </a:p>
      </dgm:t>
    </dgm:pt>
    <dgm:pt modelId="{75CF8E86-9AE8-4E1D-B99C-9CF754B7F7E3}" type="sibTrans" cxnId="{E39CD820-0695-44DC-B396-5F7AD5DE3FC4}">
      <dgm:prSet/>
      <dgm:spPr/>
      <dgm:t>
        <a:bodyPr/>
        <a:lstStyle/>
        <a:p>
          <a:endParaRPr lang="en-GB"/>
        </a:p>
      </dgm:t>
    </dgm:pt>
    <dgm:pt modelId="{21901BF4-A91D-44B1-BB05-FB8F94A26B85}">
      <dgm:prSet/>
      <dgm:spPr/>
      <dgm:t>
        <a:bodyPr/>
        <a:lstStyle/>
        <a:p>
          <a:r>
            <a:rPr lang="en-US" dirty="0"/>
            <a:t>Curate and build on great reforms ongoing and recent that are Public Goods that have taken place in Pakistan in all regions- not starting afresh – inter-provincial learning  “case studies, podcasts, documentaries, interviews-comms”</a:t>
          </a:r>
        </a:p>
      </dgm:t>
    </dgm:pt>
    <dgm:pt modelId="{209D4782-E25E-4F52-A1A2-76F365B5D81C}" type="parTrans" cxnId="{7FD92F4F-A7C6-443B-BD73-EAD413E48BA5}">
      <dgm:prSet/>
      <dgm:spPr/>
    </dgm:pt>
    <dgm:pt modelId="{D7824B73-4BBF-48BC-8179-8C288C538146}" type="sibTrans" cxnId="{7FD92F4F-A7C6-443B-BD73-EAD413E48BA5}">
      <dgm:prSet/>
      <dgm:spPr/>
    </dgm:pt>
    <dgm:pt modelId="{638BF736-C73B-47EA-B8D1-F2A23432F518}" type="pres">
      <dgm:prSet presAssocID="{71BDA810-B83A-4246-8361-4C37A4AFC8CA}" presName="Name0" presStyleCnt="0">
        <dgm:presLayoutVars>
          <dgm:dir/>
          <dgm:animLvl val="lvl"/>
          <dgm:resizeHandles/>
        </dgm:presLayoutVars>
      </dgm:prSet>
      <dgm:spPr/>
    </dgm:pt>
    <dgm:pt modelId="{42A2B223-1628-4866-B59B-798E66083016}" type="pres">
      <dgm:prSet presAssocID="{3D58E6CC-EA68-438C-AE5E-72DCE0166FDA}" presName="linNode" presStyleCnt="0"/>
      <dgm:spPr/>
    </dgm:pt>
    <dgm:pt modelId="{80CA09C2-CF5B-4E8D-BB2E-B1154DF39B89}" type="pres">
      <dgm:prSet presAssocID="{3D58E6CC-EA68-438C-AE5E-72DCE0166FDA}" presName="parentShp" presStyleLbl="node1" presStyleIdx="0" presStyleCnt="2">
        <dgm:presLayoutVars>
          <dgm:bulletEnabled val="1"/>
        </dgm:presLayoutVars>
      </dgm:prSet>
      <dgm:spPr/>
    </dgm:pt>
    <dgm:pt modelId="{F3524A27-5EF8-437C-93FD-0773E9520645}" type="pres">
      <dgm:prSet presAssocID="{3D58E6CC-EA68-438C-AE5E-72DCE0166FDA}" presName="childShp" presStyleLbl="bgAccFollowNode1" presStyleIdx="0" presStyleCnt="2">
        <dgm:presLayoutVars>
          <dgm:bulletEnabled val="1"/>
        </dgm:presLayoutVars>
      </dgm:prSet>
      <dgm:spPr/>
    </dgm:pt>
    <dgm:pt modelId="{791CA8AD-9A53-4143-A429-14E4A4C73967}" type="pres">
      <dgm:prSet presAssocID="{DFD9E5CE-F217-48F1-B525-00FA53FA3510}" presName="spacing" presStyleCnt="0"/>
      <dgm:spPr/>
    </dgm:pt>
    <dgm:pt modelId="{4E9BF825-C877-4EA9-B195-C64018D3C1D1}" type="pres">
      <dgm:prSet presAssocID="{CDA53D01-60FD-4AEE-96B7-095617F610DC}" presName="linNode" presStyleCnt="0"/>
      <dgm:spPr/>
    </dgm:pt>
    <dgm:pt modelId="{68D860C0-3FD6-40CF-826D-AA7F93D7C9A8}" type="pres">
      <dgm:prSet presAssocID="{CDA53D01-60FD-4AEE-96B7-095617F610DC}" presName="parentShp" presStyleLbl="node1" presStyleIdx="1" presStyleCnt="2">
        <dgm:presLayoutVars>
          <dgm:bulletEnabled val="1"/>
        </dgm:presLayoutVars>
      </dgm:prSet>
      <dgm:spPr/>
    </dgm:pt>
    <dgm:pt modelId="{BB0AC848-A685-46E6-92DF-06C3289D9342}" type="pres">
      <dgm:prSet presAssocID="{CDA53D01-60FD-4AEE-96B7-095617F610D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377D61D-2754-42CB-9F84-82D13B5F7B8F}" type="presOf" srcId="{48402802-6D79-44A8-B330-31C8DAEA1440}" destId="{BB0AC848-A685-46E6-92DF-06C3289D9342}" srcOrd="0" destOrd="2" presId="urn:microsoft.com/office/officeart/2005/8/layout/vList6"/>
    <dgm:cxn modelId="{E39CD820-0695-44DC-B396-5F7AD5DE3FC4}" srcId="{3D58E6CC-EA68-438C-AE5E-72DCE0166FDA}" destId="{05F34677-EA9B-487B-ADFF-15FB2E7D51C6}" srcOrd="0" destOrd="0" parTransId="{52626DEB-ABB5-4A38-8724-0C6697CE0294}" sibTransId="{75CF8E86-9AE8-4E1D-B99C-9CF754B7F7E3}"/>
    <dgm:cxn modelId="{08393469-E3E2-4AC0-BEE0-C183863EDA8D}" type="presOf" srcId="{21901BF4-A91D-44B1-BB05-FB8F94A26B85}" destId="{F3524A27-5EF8-437C-93FD-0773E9520645}" srcOrd="0" destOrd="1" presId="urn:microsoft.com/office/officeart/2005/8/layout/vList6"/>
    <dgm:cxn modelId="{201AA66B-E062-4BE5-93D7-08B232016724}" type="presOf" srcId="{15A909D7-2A5D-418D-9588-90B5064C35E0}" destId="{BB0AC848-A685-46E6-92DF-06C3289D9342}" srcOrd="0" destOrd="1" presId="urn:microsoft.com/office/officeart/2005/8/layout/vList6"/>
    <dgm:cxn modelId="{7FD92F4F-A7C6-443B-BD73-EAD413E48BA5}" srcId="{3D58E6CC-EA68-438C-AE5E-72DCE0166FDA}" destId="{21901BF4-A91D-44B1-BB05-FB8F94A26B85}" srcOrd="1" destOrd="0" parTransId="{209D4782-E25E-4F52-A1A2-76F365B5D81C}" sibTransId="{D7824B73-4BBF-48BC-8179-8C288C538146}"/>
    <dgm:cxn modelId="{3CB6E875-336D-4CC1-8955-3990E77C79F5}" type="presOf" srcId="{C2DC13EC-24EE-4F9E-B495-B24DA537A904}" destId="{BB0AC848-A685-46E6-92DF-06C3289D9342}" srcOrd="0" destOrd="4" presId="urn:microsoft.com/office/officeart/2005/8/layout/vList6"/>
    <dgm:cxn modelId="{D8F17D8C-A650-4A2C-813F-8723FF303043}" srcId="{71BDA810-B83A-4246-8361-4C37A4AFC8CA}" destId="{3D58E6CC-EA68-438C-AE5E-72DCE0166FDA}" srcOrd="0" destOrd="0" parTransId="{93CE1CAF-3184-49A4-830E-A1826EED6D13}" sibTransId="{DFD9E5CE-F217-48F1-B525-00FA53FA3510}"/>
    <dgm:cxn modelId="{E2C3B68C-9AE1-47BF-9708-8213D6990CB0}" type="presOf" srcId="{5DAB9D5E-DC31-4C1F-B3EF-902422DE60C0}" destId="{BB0AC848-A685-46E6-92DF-06C3289D9342}" srcOrd="0" destOrd="0" presId="urn:microsoft.com/office/officeart/2005/8/layout/vList6"/>
    <dgm:cxn modelId="{54001CA6-C14F-4215-868A-28783AFAF765}" srcId="{CDA53D01-60FD-4AEE-96B7-095617F610DC}" destId="{15A909D7-2A5D-418D-9588-90B5064C35E0}" srcOrd="1" destOrd="0" parTransId="{59BC6A13-F886-4683-A3CD-F0FF96AB2726}" sibTransId="{109ED1A9-8D2E-4CC8-A18C-80AB8AC05B04}"/>
    <dgm:cxn modelId="{CFB44FA6-BC20-4EF6-AE24-84D8F431B608}" srcId="{CDA53D01-60FD-4AEE-96B7-095617F610DC}" destId="{5DAB9D5E-DC31-4C1F-B3EF-902422DE60C0}" srcOrd="0" destOrd="0" parTransId="{613D4BA4-FEE3-43FC-8F4C-96618DFBE790}" sibTransId="{F718F7C6-5B0C-4D23-81FB-8BCE4E458007}"/>
    <dgm:cxn modelId="{CF0833B8-865D-4D01-AC9D-864CBBED1C47}" srcId="{CDA53D01-60FD-4AEE-96B7-095617F610DC}" destId="{48402802-6D79-44A8-B330-31C8DAEA1440}" srcOrd="2" destOrd="0" parTransId="{E4BF9227-C4FD-407D-AEB3-EBD0EDB21CFC}" sibTransId="{562167B5-9D8F-4B58-BF4D-BDC9DCE228BA}"/>
    <dgm:cxn modelId="{6343F5C1-67DA-45EB-A999-3DC84FF5140B}" srcId="{71BDA810-B83A-4246-8361-4C37A4AFC8CA}" destId="{CDA53D01-60FD-4AEE-96B7-095617F610DC}" srcOrd="1" destOrd="0" parTransId="{F7487037-597F-464F-B0DF-A3158F5CAFA6}" sibTransId="{7A1D4AA4-E894-4B76-BE41-348E0808AED0}"/>
    <dgm:cxn modelId="{C6C10ECB-D8F2-4619-9A28-3534D85EA0D9}" type="presOf" srcId="{05F34677-EA9B-487B-ADFF-15FB2E7D51C6}" destId="{F3524A27-5EF8-437C-93FD-0773E9520645}" srcOrd="0" destOrd="0" presId="urn:microsoft.com/office/officeart/2005/8/layout/vList6"/>
    <dgm:cxn modelId="{CA83DFCB-73D2-4B27-B7DB-83A6F0EBF905}" type="presOf" srcId="{71BDA810-B83A-4246-8361-4C37A4AFC8CA}" destId="{638BF736-C73B-47EA-B8D1-F2A23432F518}" srcOrd="0" destOrd="0" presId="urn:microsoft.com/office/officeart/2005/8/layout/vList6"/>
    <dgm:cxn modelId="{6F6734D7-F9AC-4A99-8629-ACEBBEA507A7}" srcId="{CDA53D01-60FD-4AEE-96B7-095617F610DC}" destId="{FA39FE03-6B3B-4833-806E-77B45CCDBF01}" srcOrd="3" destOrd="0" parTransId="{C507C990-AD25-4297-BE57-440E19E293A1}" sibTransId="{5E90A1ED-55E3-43F0-9DC2-8EE70E3F509A}"/>
    <dgm:cxn modelId="{CF3911DE-69E0-4B6D-A070-11AF67AD8E86}" type="presOf" srcId="{FA39FE03-6B3B-4833-806E-77B45CCDBF01}" destId="{BB0AC848-A685-46E6-92DF-06C3289D9342}" srcOrd="0" destOrd="3" presId="urn:microsoft.com/office/officeart/2005/8/layout/vList6"/>
    <dgm:cxn modelId="{6FFB94EC-8E1A-4776-B221-FF9846D5789D}" type="presOf" srcId="{3D58E6CC-EA68-438C-AE5E-72DCE0166FDA}" destId="{80CA09C2-CF5B-4E8D-BB2E-B1154DF39B89}" srcOrd="0" destOrd="0" presId="urn:microsoft.com/office/officeart/2005/8/layout/vList6"/>
    <dgm:cxn modelId="{F83CC6F5-41C0-4ED6-B2CD-E1E385BA27D6}" type="presOf" srcId="{CDA53D01-60FD-4AEE-96B7-095617F610DC}" destId="{68D860C0-3FD6-40CF-826D-AA7F93D7C9A8}" srcOrd="0" destOrd="0" presId="urn:microsoft.com/office/officeart/2005/8/layout/vList6"/>
    <dgm:cxn modelId="{F85C4CF7-F2EC-4857-AE33-322CC3C32F00}" srcId="{CDA53D01-60FD-4AEE-96B7-095617F610DC}" destId="{C2DC13EC-24EE-4F9E-B495-B24DA537A904}" srcOrd="4" destOrd="0" parTransId="{EC7E4D13-27E5-4159-8A1F-FFC706908605}" sibTransId="{1B420836-3A29-41F5-90FE-905546FED95B}"/>
    <dgm:cxn modelId="{095B9CDD-B338-493D-B6CF-DA28A95982C0}" type="presParOf" srcId="{638BF736-C73B-47EA-B8D1-F2A23432F518}" destId="{42A2B223-1628-4866-B59B-798E66083016}" srcOrd="0" destOrd="0" presId="urn:microsoft.com/office/officeart/2005/8/layout/vList6"/>
    <dgm:cxn modelId="{2EE564E4-AD06-4054-B065-CEDD1A8D6DDD}" type="presParOf" srcId="{42A2B223-1628-4866-B59B-798E66083016}" destId="{80CA09C2-CF5B-4E8D-BB2E-B1154DF39B89}" srcOrd="0" destOrd="0" presId="urn:microsoft.com/office/officeart/2005/8/layout/vList6"/>
    <dgm:cxn modelId="{71B9C9A3-0EA8-4B22-9428-B708125D10AD}" type="presParOf" srcId="{42A2B223-1628-4866-B59B-798E66083016}" destId="{F3524A27-5EF8-437C-93FD-0773E9520645}" srcOrd="1" destOrd="0" presId="urn:microsoft.com/office/officeart/2005/8/layout/vList6"/>
    <dgm:cxn modelId="{4268BA8F-4198-4918-AC1F-AD52F9FF454B}" type="presParOf" srcId="{638BF736-C73B-47EA-B8D1-F2A23432F518}" destId="{791CA8AD-9A53-4143-A429-14E4A4C73967}" srcOrd="1" destOrd="0" presId="urn:microsoft.com/office/officeart/2005/8/layout/vList6"/>
    <dgm:cxn modelId="{B2E3B36E-616F-4AB1-AA17-EC83B489BE1E}" type="presParOf" srcId="{638BF736-C73B-47EA-B8D1-F2A23432F518}" destId="{4E9BF825-C877-4EA9-B195-C64018D3C1D1}" srcOrd="2" destOrd="0" presId="urn:microsoft.com/office/officeart/2005/8/layout/vList6"/>
    <dgm:cxn modelId="{09B9DA7A-4D63-4B70-9C0E-B3CC7E643E39}" type="presParOf" srcId="{4E9BF825-C877-4EA9-B195-C64018D3C1D1}" destId="{68D860C0-3FD6-40CF-826D-AA7F93D7C9A8}" srcOrd="0" destOrd="0" presId="urn:microsoft.com/office/officeart/2005/8/layout/vList6"/>
    <dgm:cxn modelId="{78AF310C-5158-425E-A8F6-23D253AE67F7}" type="presParOf" srcId="{4E9BF825-C877-4EA9-B195-C64018D3C1D1}" destId="{BB0AC848-A685-46E6-92DF-06C3289D934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491DA3-F944-44BC-919B-A83506CF176D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66AADF8-7C58-4568-9B1E-C0DC067803E5}">
      <dgm:prSet/>
      <dgm:spPr/>
      <dgm:t>
        <a:bodyPr/>
        <a:lstStyle/>
        <a:p>
          <a:r>
            <a:rPr lang="en-US" b="1" dirty="0"/>
            <a:t>‘RECOVERY FOR FOUNDATIONAL LEARNING’-A POTENTIAL  PROTOTYPE:  DR. FOUZIA KHAN –SELD</a:t>
          </a:r>
          <a:endParaRPr lang="en-US" dirty="0"/>
        </a:p>
      </dgm:t>
    </dgm:pt>
    <dgm:pt modelId="{0CC7C1CE-5AF6-435F-8BA6-77FF1D88BA4D}" type="parTrans" cxnId="{69C74736-BFF6-4BD5-B725-60C2A7281306}">
      <dgm:prSet/>
      <dgm:spPr/>
      <dgm:t>
        <a:bodyPr/>
        <a:lstStyle/>
        <a:p>
          <a:endParaRPr lang="en-US"/>
        </a:p>
      </dgm:t>
    </dgm:pt>
    <dgm:pt modelId="{AA9C12DC-8195-4562-8A20-30AC26A86B1A}" type="sibTrans" cxnId="{69C74736-BFF6-4BD5-B725-60C2A7281306}">
      <dgm:prSet/>
      <dgm:spPr/>
      <dgm:t>
        <a:bodyPr/>
        <a:lstStyle/>
        <a:p>
          <a:endParaRPr lang="en-US"/>
        </a:p>
      </dgm:t>
    </dgm:pt>
    <dgm:pt modelId="{17A4750F-D9C3-4CF2-9432-B767831F9866}">
      <dgm:prSet/>
      <dgm:spPr/>
      <dgm:t>
        <a:bodyPr/>
        <a:lstStyle/>
        <a:p>
          <a:r>
            <a:rPr lang="en-US" dirty="0"/>
            <a:t>Area/village based approach  ‘Learning Recovery in Sindh (Shikarpur &amp; </a:t>
          </a:r>
          <a:r>
            <a:rPr lang="en-US" dirty="0" err="1"/>
            <a:t>Ghotki</a:t>
          </a:r>
          <a:r>
            <a:rPr lang="en-US" dirty="0"/>
            <a:t> Districts)’ </a:t>
          </a:r>
        </a:p>
      </dgm:t>
    </dgm:pt>
    <dgm:pt modelId="{0675F964-910D-4D65-B1C2-58F569F6E83C}" type="parTrans" cxnId="{D19EC038-EB4A-4DE8-A2E7-2642E8BE9AC2}">
      <dgm:prSet/>
      <dgm:spPr/>
      <dgm:t>
        <a:bodyPr/>
        <a:lstStyle/>
        <a:p>
          <a:endParaRPr lang="en-US"/>
        </a:p>
      </dgm:t>
    </dgm:pt>
    <dgm:pt modelId="{8EFD0E4F-7528-4CBB-BCC7-C7CDE345B523}" type="sibTrans" cxnId="{D19EC038-EB4A-4DE8-A2E7-2642E8BE9AC2}">
      <dgm:prSet/>
      <dgm:spPr/>
      <dgm:t>
        <a:bodyPr/>
        <a:lstStyle/>
        <a:p>
          <a:endParaRPr lang="en-US"/>
        </a:p>
      </dgm:t>
    </dgm:pt>
    <dgm:pt modelId="{83DC3027-BA3F-4AB5-BE98-8707ABD16BA9}">
      <dgm:prSet/>
      <dgm:spPr/>
      <dgm:t>
        <a:bodyPr/>
        <a:lstStyle/>
        <a:p>
          <a:r>
            <a:rPr lang="en-US" b="1" dirty="0"/>
            <a:t>“Every child counts -every home matters:  All Children Learning”</a:t>
          </a:r>
          <a:r>
            <a:rPr lang="en-US" dirty="0"/>
            <a:t> through local level planning with communities, teachers &amp; system in 2 villages (1 per district), with max 300-400 HHs</a:t>
          </a:r>
        </a:p>
      </dgm:t>
    </dgm:pt>
    <dgm:pt modelId="{51CCE328-8BC7-409D-800E-4BF5169E21F3}" type="parTrans" cxnId="{75195984-9BE7-491A-B72D-2C0F92DE61F8}">
      <dgm:prSet/>
      <dgm:spPr/>
      <dgm:t>
        <a:bodyPr/>
        <a:lstStyle/>
        <a:p>
          <a:endParaRPr lang="en-US"/>
        </a:p>
      </dgm:t>
    </dgm:pt>
    <dgm:pt modelId="{A635CD1C-68AE-4B1F-B16E-9DD268667816}" type="sibTrans" cxnId="{75195984-9BE7-491A-B72D-2C0F92DE61F8}">
      <dgm:prSet/>
      <dgm:spPr/>
      <dgm:t>
        <a:bodyPr/>
        <a:lstStyle/>
        <a:p>
          <a:endParaRPr lang="en-US"/>
        </a:p>
      </dgm:t>
    </dgm:pt>
    <dgm:pt modelId="{4CEE1143-B3A0-4CBE-B435-32A814179BA2}">
      <dgm:prSet/>
      <dgm:spPr/>
      <dgm:t>
        <a:bodyPr/>
        <a:lstStyle/>
        <a:p>
          <a:r>
            <a:rPr lang="en-US" dirty="0"/>
            <a:t>Ensure 100% Children Learn &amp; are enrolled supported by back to school/dignity kits for students Health/Hygiene kits &amp; TLMs  for schools &amp; Teaching at the Right Level (TARL) recovery program</a:t>
          </a:r>
        </a:p>
      </dgm:t>
    </dgm:pt>
    <dgm:pt modelId="{75653DA0-F08E-4566-91F3-7BC7E0347BFD}" type="parTrans" cxnId="{00D11D2E-39AE-4E28-A309-912E6F413C9A}">
      <dgm:prSet/>
      <dgm:spPr/>
      <dgm:t>
        <a:bodyPr/>
        <a:lstStyle/>
        <a:p>
          <a:endParaRPr lang="en-US"/>
        </a:p>
      </dgm:t>
    </dgm:pt>
    <dgm:pt modelId="{9087173E-8CC9-44F2-85DB-393613F4C9E8}" type="sibTrans" cxnId="{00D11D2E-39AE-4E28-A309-912E6F413C9A}">
      <dgm:prSet/>
      <dgm:spPr/>
      <dgm:t>
        <a:bodyPr/>
        <a:lstStyle/>
        <a:p>
          <a:endParaRPr lang="en-US"/>
        </a:p>
      </dgm:t>
    </dgm:pt>
    <dgm:pt modelId="{368F1B42-A39C-4BA1-87F6-4441C1E741C2}">
      <dgm:prSet/>
      <dgm:spPr/>
      <dgm:t>
        <a:bodyPr/>
        <a:lstStyle/>
        <a:p>
          <a:r>
            <a:rPr lang="en-US" dirty="0"/>
            <a:t>Host an evidence-based advocacy-policy event on “Recovery for Foundational Learning” interventions, systems reforms &amp; lessons for scaling up by Sindh Education &amp; Literacy Dept (SELD) &amp; Partners.  </a:t>
          </a:r>
        </a:p>
      </dgm:t>
    </dgm:pt>
    <dgm:pt modelId="{22690F83-78F7-4B9D-A007-B575BC338637}" type="parTrans" cxnId="{C17530C5-C47B-4A19-8091-B220821C2A8A}">
      <dgm:prSet/>
      <dgm:spPr/>
      <dgm:t>
        <a:bodyPr/>
        <a:lstStyle/>
        <a:p>
          <a:endParaRPr lang="en-US"/>
        </a:p>
      </dgm:t>
    </dgm:pt>
    <dgm:pt modelId="{E9AB2219-6F26-4693-A46C-5D6838F5CC94}" type="sibTrans" cxnId="{C17530C5-C47B-4A19-8091-B220821C2A8A}">
      <dgm:prSet/>
      <dgm:spPr/>
      <dgm:t>
        <a:bodyPr/>
        <a:lstStyle/>
        <a:p>
          <a:endParaRPr lang="en-US"/>
        </a:p>
      </dgm:t>
    </dgm:pt>
    <dgm:pt modelId="{D1126869-D649-3946-99B5-8AB318BD3650}">
      <dgm:prSet/>
      <dgm:spPr/>
      <dgm:t>
        <a:bodyPr/>
        <a:lstStyle/>
        <a:p>
          <a:r>
            <a:rPr lang="en-US" dirty="0"/>
            <a:t>Example of an intermediate target:  Transforming a Crisis into an Opportunity for FLN </a:t>
          </a:r>
        </a:p>
      </dgm:t>
    </dgm:pt>
    <dgm:pt modelId="{2BEF2612-DE64-E149-A79A-C3188E3C53F5}" type="parTrans" cxnId="{B64FD202-79F7-894E-AE5C-88C47703B42F}">
      <dgm:prSet/>
      <dgm:spPr/>
    </dgm:pt>
    <dgm:pt modelId="{FA9C599A-9D07-6949-B8BF-6C92EB84B8B1}" type="sibTrans" cxnId="{B64FD202-79F7-894E-AE5C-88C47703B42F}">
      <dgm:prSet/>
      <dgm:spPr/>
    </dgm:pt>
    <dgm:pt modelId="{E39241B9-EA67-4AA1-B4F0-04435BE43B0E}" type="pres">
      <dgm:prSet presAssocID="{92491DA3-F944-44BC-919B-A83506CF176D}" presName="linearFlow" presStyleCnt="0">
        <dgm:presLayoutVars>
          <dgm:dir/>
          <dgm:animLvl val="lvl"/>
          <dgm:resizeHandles val="exact"/>
        </dgm:presLayoutVars>
      </dgm:prSet>
      <dgm:spPr/>
    </dgm:pt>
    <dgm:pt modelId="{D4D7F839-58EF-4ECD-9CEE-277336663F9D}" type="pres">
      <dgm:prSet presAssocID="{B66AADF8-7C58-4568-9B1E-C0DC067803E5}" presName="composite" presStyleCnt="0"/>
      <dgm:spPr/>
    </dgm:pt>
    <dgm:pt modelId="{BBD886F6-1A9E-4BE0-8DA6-B4CC4C765A32}" type="pres">
      <dgm:prSet presAssocID="{B66AADF8-7C58-4568-9B1E-C0DC067803E5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372EE90B-3481-4947-9C96-C9B62634FE17}" type="pres">
      <dgm:prSet presAssocID="{B66AADF8-7C58-4568-9B1E-C0DC067803E5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B64FD202-79F7-894E-AE5C-88C47703B42F}" srcId="{B66AADF8-7C58-4568-9B1E-C0DC067803E5}" destId="{D1126869-D649-3946-99B5-8AB318BD3650}" srcOrd="0" destOrd="0" parTransId="{2BEF2612-DE64-E149-A79A-C3188E3C53F5}" sibTransId="{FA9C599A-9D07-6949-B8BF-6C92EB84B8B1}"/>
    <dgm:cxn modelId="{00D11D2E-39AE-4E28-A309-912E6F413C9A}" srcId="{B66AADF8-7C58-4568-9B1E-C0DC067803E5}" destId="{4CEE1143-B3A0-4CBE-B435-32A814179BA2}" srcOrd="3" destOrd="0" parTransId="{75653DA0-F08E-4566-91F3-7BC7E0347BFD}" sibTransId="{9087173E-8CC9-44F2-85DB-393613F4C9E8}"/>
    <dgm:cxn modelId="{69C74736-BFF6-4BD5-B725-60C2A7281306}" srcId="{92491DA3-F944-44BC-919B-A83506CF176D}" destId="{B66AADF8-7C58-4568-9B1E-C0DC067803E5}" srcOrd="0" destOrd="0" parTransId="{0CC7C1CE-5AF6-435F-8BA6-77FF1D88BA4D}" sibTransId="{AA9C12DC-8195-4562-8A20-30AC26A86B1A}"/>
    <dgm:cxn modelId="{D19EC038-EB4A-4DE8-A2E7-2642E8BE9AC2}" srcId="{B66AADF8-7C58-4568-9B1E-C0DC067803E5}" destId="{17A4750F-D9C3-4CF2-9432-B767831F9866}" srcOrd="1" destOrd="0" parTransId="{0675F964-910D-4D65-B1C2-58F569F6E83C}" sibTransId="{8EFD0E4F-7528-4CBB-BCC7-C7CDE345B523}"/>
    <dgm:cxn modelId="{8236533A-0C6E-4267-A95B-BF972C6690A5}" type="presOf" srcId="{83DC3027-BA3F-4AB5-BE98-8707ABD16BA9}" destId="{372EE90B-3481-4947-9C96-C9B62634FE17}" srcOrd="0" destOrd="2" presId="urn:microsoft.com/office/officeart/2005/8/layout/chevron2"/>
    <dgm:cxn modelId="{AA346942-72D4-5F47-BEB3-758CE8A82105}" type="presOf" srcId="{D1126869-D649-3946-99B5-8AB318BD3650}" destId="{372EE90B-3481-4947-9C96-C9B62634FE17}" srcOrd="0" destOrd="0" presId="urn:microsoft.com/office/officeart/2005/8/layout/chevron2"/>
    <dgm:cxn modelId="{AD3D9868-3A90-433E-A72B-A4C40AE58B40}" type="presOf" srcId="{B66AADF8-7C58-4568-9B1E-C0DC067803E5}" destId="{BBD886F6-1A9E-4BE0-8DA6-B4CC4C765A32}" srcOrd="0" destOrd="0" presId="urn:microsoft.com/office/officeart/2005/8/layout/chevron2"/>
    <dgm:cxn modelId="{A4DCEB71-2B3F-4924-9EFA-F2DC78D1404E}" type="presOf" srcId="{4CEE1143-B3A0-4CBE-B435-32A814179BA2}" destId="{372EE90B-3481-4947-9C96-C9B62634FE17}" srcOrd="0" destOrd="3" presId="urn:microsoft.com/office/officeart/2005/8/layout/chevron2"/>
    <dgm:cxn modelId="{75195984-9BE7-491A-B72D-2C0F92DE61F8}" srcId="{B66AADF8-7C58-4568-9B1E-C0DC067803E5}" destId="{83DC3027-BA3F-4AB5-BE98-8707ABD16BA9}" srcOrd="2" destOrd="0" parTransId="{51CCE328-8BC7-409D-800E-4BF5169E21F3}" sibTransId="{A635CD1C-68AE-4B1F-B16E-9DD268667816}"/>
    <dgm:cxn modelId="{2BAE6F8C-D52C-4983-9A19-7488DF563530}" type="presOf" srcId="{92491DA3-F944-44BC-919B-A83506CF176D}" destId="{E39241B9-EA67-4AA1-B4F0-04435BE43B0E}" srcOrd="0" destOrd="0" presId="urn:microsoft.com/office/officeart/2005/8/layout/chevron2"/>
    <dgm:cxn modelId="{14521AAC-B76D-4CC6-BF55-0E8C4CEB9940}" type="presOf" srcId="{17A4750F-D9C3-4CF2-9432-B767831F9866}" destId="{372EE90B-3481-4947-9C96-C9B62634FE17}" srcOrd="0" destOrd="1" presId="urn:microsoft.com/office/officeart/2005/8/layout/chevron2"/>
    <dgm:cxn modelId="{C17530C5-C47B-4A19-8091-B220821C2A8A}" srcId="{B66AADF8-7C58-4568-9B1E-C0DC067803E5}" destId="{368F1B42-A39C-4BA1-87F6-4441C1E741C2}" srcOrd="4" destOrd="0" parTransId="{22690F83-78F7-4B9D-A007-B575BC338637}" sibTransId="{E9AB2219-6F26-4693-A46C-5D6838F5CC94}"/>
    <dgm:cxn modelId="{193EE7D4-775A-4A1F-B920-128FEBFAFE44}" type="presOf" srcId="{368F1B42-A39C-4BA1-87F6-4441C1E741C2}" destId="{372EE90B-3481-4947-9C96-C9B62634FE17}" srcOrd="0" destOrd="4" presId="urn:microsoft.com/office/officeart/2005/8/layout/chevron2"/>
    <dgm:cxn modelId="{05F12402-4E04-4D04-8DF0-41D4E0CC6E3F}" type="presParOf" srcId="{E39241B9-EA67-4AA1-B4F0-04435BE43B0E}" destId="{D4D7F839-58EF-4ECD-9CEE-277336663F9D}" srcOrd="0" destOrd="0" presId="urn:microsoft.com/office/officeart/2005/8/layout/chevron2"/>
    <dgm:cxn modelId="{2112850B-BCFD-4BC5-80D6-C46916223A21}" type="presParOf" srcId="{D4D7F839-58EF-4ECD-9CEE-277336663F9D}" destId="{BBD886F6-1A9E-4BE0-8DA6-B4CC4C765A32}" srcOrd="0" destOrd="0" presId="urn:microsoft.com/office/officeart/2005/8/layout/chevron2"/>
    <dgm:cxn modelId="{CD444C2E-9432-4CD7-8D7F-2E206F378E77}" type="presParOf" srcId="{D4D7F839-58EF-4ECD-9CEE-277336663F9D}" destId="{372EE90B-3481-4947-9C96-C9B62634FE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D22499-C082-4D75-992A-9A6595E9ED3E}" type="doc">
      <dgm:prSet loTypeId="urn:microsoft.com/office/officeart/2005/8/layout/hierarchy4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7CF8CFC-9D4F-4105-913C-AC9275EC8928}">
      <dgm:prSet/>
      <dgm:spPr/>
      <dgm:t>
        <a:bodyPr/>
        <a:lstStyle/>
        <a:p>
          <a:r>
            <a:rPr lang="en-US" dirty="0"/>
            <a:t>Clusters for foundational learning will have interventions to ensure: </a:t>
          </a:r>
        </a:p>
      </dgm:t>
    </dgm:pt>
    <dgm:pt modelId="{197CB57D-54F8-46B0-8E49-E23E99E26002}" type="parTrans" cxnId="{C28C1DFA-19FB-4B8F-93C7-88BB0E3763A9}">
      <dgm:prSet/>
      <dgm:spPr/>
      <dgm:t>
        <a:bodyPr/>
        <a:lstStyle/>
        <a:p>
          <a:endParaRPr lang="en-US"/>
        </a:p>
      </dgm:t>
    </dgm:pt>
    <dgm:pt modelId="{C420F721-D66C-4AE2-B8CA-40BA1DA3AAC8}" type="sibTrans" cxnId="{C28C1DFA-19FB-4B8F-93C7-88BB0E3763A9}">
      <dgm:prSet/>
      <dgm:spPr/>
      <dgm:t>
        <a:bodyPr/>
        <a:lstStyle/>
        <a:p>
          <a:endParaRPr lang="en-US"/>
        </a:p>
      </dgm:t>
    </dgm:pt>
    <dgm:pt modelId="{4D40391D-B916-410A-9857-61F369F3A4BE}">
      <dgm:prSet/>
      <dgm:spPr/>
      <dgm:t>
        <a:bodyPr/>
        <a:lstStyle/>
        <a:p>
          <a:r>
            <a:rPr lang="en-US" dirty="0"/>
            <a:t>Baseline &amp; M&amp;E of key agreed metrics and demography in target village/schools/ area- for tracking milestones  &amp; process</a:t>
          </a:r>
        </a:p>
      </dgm:t>
    </dgm:pt>
    <dgm:pt modelId="{ED8312A1-9E93-4114-9947-EF016D4E3238}" type="parTrans" cxnId="{1FAE57F1-A940-4E70-AB10-81E767DF353F}">
      <dgm:prSet/>
      <dgm:spPr/>
      <dgm:t>
        <a:bodyPr/>
        <a:lstStyle/>
        <a:p>
          <a:endParaRPr lang="en-US"/>
        </a:p>
      </dgm:t>
    </dgm:pt>
    <dgm:pt modelId="{A8FD399E-88D8-4425-8F7B-9378B9CC0B79}" type="sibTrans" cxnId="{1FAE57F1-A940-4E70-AB10-81E767DF353F}">
      <dgm:prSet/>
      <dgm:spPr/>
      <dgm:t>
        <a:bodyPr/>
        <a:lstStyle/>
        <a:p>
          <a:endParaRPr lang="en-US"/>
        </a:p>
      </dgm:t>
    </dgm:pt>
    <dgm:pt modelId="{8963C134-03E5-46C1-B089-939F79E57CF7}">
      <dgm:prSet/>
      <dgm:spPr/>
      <dgm:t>
        <a:bodyPr/>
        <a:lstStyle/>
        <a:p>
          <a:r>
            <a:rPr lang="en-US" dirty="0"/>
            <a:t>Existing initiatives of School Improvement Framework /Index embedded </a:t>
          </a:r>
        </a:p>
      </dgm:t>
    </dgm:pt>
    <dgm:pt modelId="{2155F860-F0C9-4674-A752-22380F553D3B}" type="parTrans" cxnId="{47C51442-D481-4A6C-8076-493A67F4B071}">
      <dgm:prSet/>
      <dgm:spPr/>
      <dgm:t>
        <a:bodyPr/>
        <a:lstStyle/>
        <a:p>
          <a:endParaRPr lang="en-US"/>
        </a:p>
      </dgm:t>
    </dgm:pt>
    <dgm:pt modelId="{886F8EB0-273F-4AB8-84BD-E1A887551807}" type="sibTrans" cxnId="{47C51442-D481-4A6C-8076-493A67F4B071}">
      <dgm:prSet/>
      <dgm:spPr/>
      <dgm:t>
        <a:bodyPr/>
        <a:lstStyle/>
        <a:p>
          <a:endParaRPr lang="en-US"/>
        </a:p>
      </dgm:t>
    </dgm:pt>
    <dgm:pt modelId="{68578E08-9EDB-4D49-B3F1-A75B4BE46E9D}">
      <dgm:prSet/>
      <dgm:spPr/>
      <dgm:t>
        <a:bodyPr/>
        <a:lstStyle/>
        <a:p>
          <a:r>
            <a:rPr lang="en-US" dirty="0"/>
            <a:t>School, students, teachers, community participation, ownership and support</a:t>
          </a:r>
        </a:p>
      </dgm:t>
    </dgm:pt>
    <dgm:pt modelId="{F906F249-7CAB-45C7-AD11-85763623ED40}" type="parTrans" cxnId="{B0FCD8B4-3B90-43F4-9EE0-1B180141E64B}">
      <dgm:prSet/>
      <dgm:spPr/>
      <dgm:t>
        <a:bodyPr/>
        <a:lstStyle/>
        <a:p>
          <a:endParaRPr lang="en-US"/>
        </a:p>
      </dgm:t>
    </dgm:pt>
    <dgm:pt modelId="{D94AE291-48C6-452C-8BFD-695AEA701EEB}" type="sibTrans" cxnId="{B0FCD8B4-3B90-43F4-9EE0-1B180141E64B}">
      <dgm:prSet/>
      <dgm:spPr/>
      <dgm:t>
        <a:bodyPr/>
        <a:lstStyle/>
        <a:p>
          <a:endParaRPr lang="en-US"/>
        </a:p>
      </dgm:t>
    </dgm:pt>
    <dgm:pt modelId="{6D5B71CC-2C66-4A2E-BC76-DCF28EE5CB46}">
      <dgm:prSet/>
      <dgm:spPr/>
      <dgm:t>
        <a:bodyPr/>
        <a:lstStyle/>
        <a:p>
          <a:r>
            <a:rPr lang="en-US" dirty="0"/>
            <a:t>Leadership across headteacher/teachers and community to implement FLN-TARL/variants </a:t>
          </a:r>
        </a:p>
      </dgm:t>
    </dgm:pt>
    <dgm:pt modelId="{A226959E-A00D-4F6B-94F1-47497BDEBE47}" type="parTrans" cxnId="{EA957E34-4675-4064-9DDE-E3208CC37B56}">
      <dgm:prSet/>
      <dgm:spPr/>
      <dgm:t>
        <a:bodyPr/>
        <a:lstStyle/>
        <a:p>
          <a:endParaRPr lang="en-US"/>
        </a:p>
      </dgm:t>
    </dgm:pt>
    <dgm:pt modelId="{D83EC867-28FA-44FB-9EEC-4AFC15C65FD8}" type="sibTrans" cxnId="{EA957E34-4675-4064-9DDE-E3208CC37B56}">
      <dgm:prSet/>
      <dgm:spPr/>
      <dgm:t>
        <a:bodyPr/>
        <a:lstStyle/>
        <a:p>
          <a:endParaRPr lang="en-US"/>
        </a:p>
      </dgm:t>
    </dgm:pt>
    <dgm:pt modelId="{92121047-5C46-4AA8-BA85-8472379EEE46}">
      <dgm:prSet/>
      <dgm:spPr/>
      <dgm:t>
        <a:bodyPr/>
        <a:lstStyle/>
        <a:p>
          <a:r>
            <a:rPr lang="en-US" dirty="0"/>
            <a:t>Accelerated learning with student agency; support, public assessments, hi stakeholders &amp; systems  engagement  </a:t>
          </a:r>
        </a:p>
      </dgm:t>
    </dgm:pt>
    <dgm:pt modelId="{83341B8B-3663-4458-ABF3-6958EBCA6D3D}" type="parTrans" cxnId="{D2847F87-8111-48B3-979C-C209CCF4F7F1}">
      <dgm:prSet/>
      <dgm:spPr/>
      <dgm:t>
        <a:bodyPr/>
        <a:lstStyle/>
        <a:p>
          <a:endParaRPr lang="en-US"/>
        </a:p>
      </dgm:t>
    </dgm:pt>
    <dgm:pt modelId="{8B6E87FC-A43C-42E8-A785-49A61A54D25A}" type="sibTrans" cxnId="{D2847F87-8111-48B3-979C-C209CCF4F7F1}">
      <dgm:prSet/>
      <dgm:spPr/>
      <dgm:t>
        <a:bodyPr/>
        <a:lstStyle/>
        <a:p>
          <a:endParaRPr lang="en-US"/>
        </a:p>
      </dgm:t>
    </dgm:pt>
    <dgm:pt modelId="{1548D275-716D-4C87-8F54-C519E9C4F70D}" type="pres">
      <dgm:prSet presAssocID="{42D22499-C082-4D75-992A-9A6595E9ED3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FB4E7BF-2FA3-4E47-9EC1-4B2738EB3AE3}" type="pres">
      <dgm:prSet presAssocID="{77CF8CFC-9D4F-4105-913C-AC9275EC8928}" presName="vertOne" presStyleCnt="0"/>
      <dgm:spPr/>
    </dgm:pt>
    <dgm:pt modelId="{88D4B458-270F-41E6-A617-B93E16F0C829}" type="pres">
      <dgm:prSet presAssocID="{77CF8CFC-9D4F-4105-913C-AC9275EC8928}" presName="txOne" presStyleLbl="node0" presStyleIdx="0" presStyleCnt="1">
        <dgm:presLayoutVars>
          <dgm:chPref val="3"/>
        </dgm:presLayoutVars>
      </dgm:prSet>
      <dgm:spPr/>
    </dgm:pt>
    <dgm:pt modelId="{07FFF7D1-E7AE-4802-A529-5FFD3AE3E450}" type="pres">
      <dgm:prSet presAssocID="{77CF8CFC-9D4F-4105-913C-AC9275EC8928}" presName="parTransOne" presStyleCnt="0"/>
      <dgm:spPr/>
    </dgm:pt>
    <dgm:pt modelId="{A6CE9E88-B228-4581-8989-4D2F75861E63}" type="pres">
      <dgm:prSet presAssocID="{77CF8CFC-9D4F-4105-913C-AC9275EC8928}" presName="horzOne" presStyleCnt="0"/>
      <dgm:spPr/>
    </dgm:pt>
    <dgm:pt modelId="{FD0CE07F-47D6-4AF1-9408-DD178FBB2E1B}" type="pres">
      <dgm:prSet presAssocID="{4D40391D-B916-410A-9857-61F369F3A4BE}" presName="vertTwo" presStyleCnt="0"/>
      <dgm:spPr/>
    </dgm:pt>
    <dgm:pt modelId="{6385CFD4-FF3B-4EE9-A449-88F3FDF06EE2}" type="pres">
      <dgm:prSet presAssocID="{4D40391D-B916-410A-9857-61F369F3A4BE}" presName="txTwo" presStyleLbl="node2" presStyleIdx="0" presStyleCnt="5">
        <dgm:presLayoutVars>
          <dgm:chPref val="3"/>
        </dgm:presLayoutVars>
      </dgm:prSet>
      <dgm:spPr/>
    </dgm:pt>
    <dgm:pt modelId="{C38812C1-6F87-4881-90DD-76EBC0D4549A}" type="pres">
      <dgm:prSet presAssocID="{4D40391D-B916-410A-9857-61F369F3A4BE}" presName="horzTwo" presStyleCnt="0"/>
      <dgm:spPr/>
    </dgm:pt>
    <dgm:pt modelId="{5F3E4F03-FA42-4AD9-8869-718613BDA8CE}" type="pres">
      <dgm:prSet presAssocID="{A8FD399E-88D8-4425-8F7B-9378B9CC0B79}" presName="sibSpaceTwo" presStyleCnt="0"/>
      <dgm:spPr/>
    </dgm:pt>
    <dgm:pt modelId="{BF19D8A0-FEE8-4B31-89B5-AB57A7EE0E99}" type="pres">
      <dgm:prSet presAssocID="{8963C134-03E5-46C1-B089-939F79E57CF7}" presName="vertTwo" presStyleCnt="0"/>
      <dgm:spPr/>
    </dgm:pt>
    <dgm:pt modelId="{D50251F2-39E9-4DC3-82EC-8934303D25D4}" type="pres">
      <dgm:prSet presAssocID="{8963C134-03E5-46C1-B089-939F79E57CF7}" presName="txTwo" presStyleLbl="node2" presStyleIdx="1" presStyleCnt="5">
        <dgm:presLayoutVars>
          <dgm:chPref val="3"/>
        </dgm:presLayoutVars>
      </dgm:prSet>
      <dgm:spPr/>
    </dgm:pt>
    <dgm:pt modelId="{CE3CEBF9-1561-4FF0-B447-0A16FB9F8393}" type="pres">
      <dgm:prSet presAssocID="{8963C134-03E5-46C1-B089-939F79E57CF7}" presName="horzTwo" presStyleCnt="0"/>
      <dgm:spPr/>
    </dgm:pt>
    <dgm:pt modelId="{FA5D2F70-6C46-4E0A-8148-B69F1B3805E1}" type="pres">
      <dgm:prSet presAssocID="{886F8EB0-273F-4AB8-84BD-E1A887551807}" presName="sibSpaceTwo" presStyleCnt="0"/>
      <dgm:spPr/>
    </dgm:pt>
    <dgm:pt modelId="{DB145D00-145B-4E40-AD51-4234025F1BA9}" type="pres">
      <dgm:prSet presAssocID="{68578E08-9EDB-4D49-B3F1-A75B4BE46E9D}" presName="vertTwo" presStyleCnt="0"/>
      <dgm:spPr/>
    </dgm:pt>
    <dgm:pt modelId="{1080056D-8361-4E90-87C8-89D8476C6FB5}" type="pres">
      <dgm:prSet presAssocID="{68578E08-9EDB-4D49-B3F1-A75B4BE46E9D}" presName="txTwo" presStyleLbl="node2" presStyleIdx="2" presStyleCnt="5">
        <dgm:presLayoutVars>
          <dgm:chPref val="3"/>
        </dgm:presLayoutVars>
      </dgm:prSet>
      <dgm:spPr/>
    </dgm:pt>
    <dgm:pt modelId="{B1B3E00A-3D21-416E-9BB3-5803EA1DB20F}" type="pres">
      <dgm:prSet presAssocID="{68578E08-9EDB-4D49-B3F1-A75B4BE46E9D}" presName="horzTwo" presStyleCnt="0"/>
      <dgm:spPr/>
    </dgm:pt>
    <dgm:pt modelId="{FD47718B-39E3-40EE-98F0-5C40CDEAB931}" type="pres">
      <dgm:prSet presAssocID="{D94AE291-48C6-452C-8BFD-695AEA701EEB}" presName="sibSpaceTwo" presStyleCnt="0"/>
      <dgm:spPr/>
    </dgm:pt>
    <dgm:pt modelId="{4EE37C23-DC6F-49C0-97AF-FBA8CA43B023}" type="pres">
      <dgm:prSet presAssocID="{6D5B71CC-2C66-4A2E-BC76-DCF28EE5CB46}" presName="vertTwo" presStyleCnt="0"/>
      <dgm:spPr/>
    </dgm:pt>
    <dgm:pt modelId="{59D0D4CD-077F-4937-8973-F0D05BB88D0E}" type="pres">
      <dgm:prSet presAssocID="{6D5B71CC-2C66-4A2E-BC76-DCF28EE5CB46}" presName="txTwo" presStyleLbl="node2" presStyleIdx="3" presStyleCnt="5">
        <dgm:presLayoutVars>
          <dgm:chPref val="3"/>
        </dgm:presLayoutVars>
      </dgm:prSet>
      <dgm:spPr/>
    </dgm:pt>
    <dgm:pt modelId="{58739B00-52B3-4C3B-B81E-3527E637073B}" type="pres">
      <dgm:prSet presAssocID="{6D5B71CC-2C66-4A2E-BC76-DCF28EE5CB46}" presName="horzTwo" presStyleCnt="0"/>
      <dgm:spPr/>
    </dgm:pt>
    <dgm:pt modelId="{D92FA670-D0F7-4252-B458-F82FE31EA484}" type="pres">
      <dgm:prSet presAssocID="{D83EC867-28FA-44FB-9EEC-4AFC15C65FD8}" presName="sibSpaceTwo" presStyleCnt="0"/>
      <dgm:spPr/>
    </dgm:pt>
    <dgm:pt modelId="{13C7FFD9-26A1-4445-9A5C-4837F9EBD446}" type="pres">
      <dgm:prSet presAssocID="{92121047-5C46-4AA8-BA85-8472379EEE46}" presName="vertTwo" presStyleCnt="0"/>
      <dgm:spPr/>
    </dgm:pt>
    <dgm:pt modelId="{F47B3D7D-7042-42A5-8F26-E804F6D36783}" type="pres">
      <dgm:prSet presAssocID="{92121047-5C46-4AA8-BA85-8472379EEE46}" presName="txTwo" presStyleLbl="node2" presStyleIdx="4" presStyleCnt="5">
        <dgm:presLayoutVars>
          <dgm:chPref val="3"/>
        </dgm:presLayoutVars>
      </dgm:prSet>
      <dgm:spPr/>
    </dgm:pt>
    <dgm:pt modelId="{19C26D28-059A-496F-91E1-8DE96242209E}" type="pres">
      <dgm:prSet presAssocID="{92121047-5C46-4AA8-BA85-8472379EEE46}" presName="horzTwo" presStyleCnt="0"/>
      <dgm:spPr/>
    </dgm:pt>
  </dgm:ptLst>
  <dgm:cxnLst>
    <dgm:cxn modelId="{84E1722A-48D6-4B73-967D-6ABDD191DF92}" type="presOf" srcId="{77CF8CFC-9D4F-4105-913C-AC9275EC8928}" destId="{88D4B458-270F-41E6-A617-B93E16F0C829}" srcOrd="0" destOrd="0" presId="urn:microsoft.com/office/officeart/2005/8/layout/hierarchy4"/>
    <dgm:cxn modelId="{A0DE7A2B-E6FF-4F15-B7BC-74AFE0854107}" type="presOf" srcId="{42D22499-C082-4D75-992A-9A6595E9ED3E}" destId="{1548D275-716D-4C87-8F54-C519E9C4F70D}" srcOrd="0" destOrd="0" presId="urn:microsoft.com/office/officeart/2005/8/layout/hierarchy4"/>
    <dgm:cxn modelId="{EA957E34-4675-4064-9DDE-E3208CC37B56}" srcId="{77CF8CFC-9D4F-4105-913C-AC9275EC8928}" destId="{6D5B71CC-2C66-4A2E-BC76-DCF28EE5CB46}" srcOrd="3" destOrd="0" parTransId="{A226959E-A00D-4F6B-94F1-47497BDEBE47}" sibTransId="{D83EC867-28FA-44FB-9EEC-4AFC15C65FD8}"/>
    <dgm:cxn modelId="{EA14F03D-363B-4DD5-B568-EB82FE4BDC84}" type="presOf" srcId="{92121047-5C46-4AA8-BA85-8472379EEE46}" destId="{F47B3D7D-7042-42A5-8F26-E804F6D36783}" srcOrd="0" destOrd="0" presId="urn:microsoft.com/office/officeart/2005/8/layout/hierarchy4"/>
    <dgm:cxn modelId="{0F5E9E5C-510F-4A8F-A3F2-50560748464F}" type="presOf" srcId="{4D40391D-B916-410A-9857-61F369F3A4BE}" destId="{6385CFD4-FF3B-4EE9-A449-88F3FDF06EE2}" srcOrd="0" destOrd="0" presId="urn:microsoft.com/office/officeart/2005/8/layout/hierarchy4"/>
    <dgm:cxn modelId="{47C51442-D481-4A6C-8076-493A67F4B071}" srcId="{77CF8CFC-9D4F-4105-913C-AC9275EC8928}" destId="{8963C134-03E5-46C1-B089-939F79E57CF7}" srcOrd="1" destOrd="0" parTransId="{2155F860-F0C9-4674-A752-22380F553D3B}" sibTransId="{886F8EB0-273F-4AB8-84BD-E1A887551807}"/>
    <dgm:cxn modelId="{9B1AAE62-3927-465E-B2A5-EECE491630C0}" type="presOf" srcId="{68578E08-9EDB-4D49-B3F1-A75B4BE46E9D}" destId="{1080056D-8361-4E90-87C8-89D8476C6FB5}" srcOrd="0" destOrd="0" presId="urn:microsoft.com/office/officeart/2005/8/layout/hierarchy4"/>
    <dgm:cxn modelId="{2AC66079-46BA-4660-B840-EBADB6739516}" type="presOf" srcId="{6D5B71CC-2C66-4A2E-BC76-DCF28EE5CB46}" destId="{59D0D4CD-077F-4937-8973-F0D05BB88D0E}" srcOrd="0" destOrd="0" presId="urn:microsoft.com/office/officeart/2005/8/layout/hierarchy4"/>
    <dgm:cxn modelId="{D2847F87-8111-48B3-979C-C209CCF4F7F1}" srcId="{77CF8CFC-9D4F-4105-913C-AC9275EC8928}" destId="{92121047-5C46-4AA8-BA85-8472379EEE46}" srcOrd="4" destOrd="0" parTransId="{83341B8B-3663-4458-ABF3-6958EBCA6D3D}" sibTransId="{8B6E87FC-A43C-42E8-A785-49A61A54D25A}"/>
    <dgm:cxn modelId="{DBAF66A2-ABC4-4419-BC0D-6E374E1273EB}" type="presOf" srcId="{8963C134-03E5-46C1-B089-939F79E57CF7}" destId="{D50251F2-39E9-4DC3-82EC-8934303D25D4}" srcOrd="0" destOrd="0" presId="urn:microsoft.com/office/officeart/2005/8/layout/hierarchy4"/>
    <dgm:cxn modelId="{B0FCD8B4-3B90-43F4-9EE0-1B180141E64B}" srcId="{77CF8CFC-9D4F-4105-913C-AC9275EC8928}" destId="{68578E08-9EDB-4D49-B3F1-A75B4BE46E9D}" srcOrd="2" destOrd="0" parTransId="{F906F249-7CAB-45C7-AD11-85763623ED40}" sibTransId="{D94AE291-48C6-452C-8BFD-695AEA701EEB}"/>
    <dgm:cxn modelId="{1FAE57F1-A940-4E70-AB10-81E767DF353F}" srcId="{77CF8CFC-9D4F-4105-913C-AC9275EC8928}" destId="{4D40391D-B916-410A-9857-61F369F3A4BE}" srcOrd="0" destOrd="0" parTransId="{ED8312A1-9E93-4114-9947-EF016D4E3238}" sibTransId="{A8FD399E-88D8-4425-8F7B-9378B9CC0B79}"/>
    <dgm:cxn modelId="{C28C1DFA-19FB-4B8F-93C7-88BB0E3763A9}" srcId="{42D22499-C082-4D75-992A-9A6595E9ED3E}" destId="{77CF8CFC-9D4F-4105-913C-AC9275EC8928}" srcOrd="0" destOrd="0" parTransId="{197CB57D-54F8-46B0-8E49-E23E99E26002}" sibTransId="{C420F721-D66C-4AE2-B8CA-40BA1DA3AAC8}"/>
    <dgm:cxn modelId="{C429E346-AA19-472C-BF86-DC6564268584}" type="presParOf" srcId="{1548D275-716D-4C87-8F54-C519E9C4F70D}" destId="{9FB4E7BF-2FA3-4E47-9EC1-4B2738EB3AE3}" srcOrd="0" destOrd="0" presId="urn:microsoft.com/office/officeart/2005/8/layout/hierarchy4"/>
    <dgm:cxn modelId="{CB7304F0-C018-477C-90DA-18BC64526BB2}" type="presParOf" srcId="{9FB4E7BF-2FA3-4E47-9EC1-4B2738EB3AE3}" destId="{88D4B458-270F-41E6-A617-B93E16F0C829}" srcOrd="0" destOrd="0" presId="urn:microsoft.com/office/officeart/2005/8/layout/hierarchy4"/>
    <dgm:cxn modelId="{ED7B1474-AE02-4296-99B5-E67C9C6382BD}" type="presParOf" srcId="{9FB4E7BF-2FA3-4E47-9EC1-4B2738EB3AE3}" destId="{07FFF7D1-E7AE-4802-A529-5FFD3AE3E450}" srcOrd="1" destOrd="0" presId="urn:microsoft.com/office/officeart/2005/8/layout/hierarchy4"/>
    <dgm:cxn modelId="{59D826F5-4036-47B0-A2D1-FB4CD0225962}" type="presParOf" srcId="{9FB4E7BF-2FA3-4E47-9EC1-4B2738EB3AE3}" destId="{A6CE9E88-B228-4581-8989-4D2F75861E63}" srcOrd="2" destOrd="0" presId="urn:microsoft.com/office/officeart/2005/8/layout/hierarchy4"/>
    <dgm:cxn modelId="{0C4FF697-B46D-4205-B84D-45BC7D46A721}" type="presParOf" srcId="{A6CE9E88-B228-4581-8989-4D2F75861E63}" destId="{FD0CE07F-47D6-4AF1-9408-DD178FBB2E1B}" srcOrd="0" destOrd="0" presId="urn:microsoft.com/office/officeart/2005/8/layout/hierarchy4"/>
    <dgm:cxn modelId="{4BFF2C87-E428-4DEA-9ED7-EEEF38D1AD88}" type="presParOf" srcId="{FD0CE07F-47D6-4AF1-9408-DD178FBB2E1B}" destId="{6385CFD4-FF3B-4EE9-A449-88F3FDF06EE2}" srcOrd="0" destOrd="0" presId="urn:microsoft.com/office/officeart/2005/8/layout/hierarchy4"/>
    <dgm:cxn modelId="{1722C616-AF84-4688-9D55-72E651A4DDCB}" type="presParOf" srcId="{FD0CE07F-47D6-4AF1-9408-DD178FBB2E1B}" destId="{C38812C1-6F87-4881-90DD-76EBC0D4549A}" srcOrd="1" destOrd="0" presId="urn:microsoft.com/office/officeart/2005/8/layout/hierarchy4"/>
    <dgm:cxn modelId="{EF8FD5A8-AC8B-4B49-A1BC-B891BE796813}" type="presParOf" srcId="{A6CE9E88-B228-4581-8989-4D2F75861E63}" destId="{5F3E4F03-FA42-4AD9-8869-718613BDA8CE}" srcOrd="1" destOrd="0" presId="urn:microsoft.com/office/officeart/2005/8/layout/hierarchy4"/>
    <dgm:cxn modelId="{9D69A841-04B2-4B2C-9AAE-B356A4EB0DE0}" type="presParOf" srcId="{A6CE9E88-B228-4581-8989-4D2F75861E63}" destId="{BF19D8A0-FEE8-4B31-89B5-AB57A7EE0E99}" srcOrd="2" destOrd="0" presId="urn:microsoft.com/office/officeart/2005/8/layout/hierarchy4"/>
    <dgm:cxn modelId="{8485408E-A583-4436-9B35-C886016CC8D7}" type="presParOf" srcId="{BF19D8A0-FEE8-4B31-89B5-AB57A7EE0E99}" destId="{D50251F2-39E9-4DC3-82EC-8934303D25D4}" srcOrd="0" destOrd="0" presId="urn:microsoft.com/office/officeart/2005/8/layout/hierarchy4"/>
    <dgm:cxn modelId="{998A40C1-2B45-4B6B-A9F1-295F842899A8}" type="presParOf" srcId="{BF19D8A0-FEE8-4B31-89B5-AB57A7EE0E99}" destId="{CE3CEBF9-1561-4FF0-B447-0A16FB9F8393}" srcOrd="1" destOrd="0" presId="urn:microsoft.com/office/officeart/2005/8/layout/hierarchy4"/>
    <dgm:cxn modelId="{12DBA2A9-61E8-46D0-970D-72635D326765}" type="presParOf" srcId="{A6CE9E88-B228-4581-8989-4D2F75861E63}" destId="{FA5D2F70-6C46-4E0A-8148-B69F1B3805E1}" srcOrd="3" destOrd="0" presId="urn:microsoft.com/office/officeart/2005/8/layout/hierarchy4"/>
    <dgm:cxn modelId="{DA94E3DB-E350-434D-B0F8-6F96DDB581F5}" type="presParOf" srcId="{A6CE9E88-B228-4581-8989-4D2F75861E63}" destId="{DB145D00-145B-4E40-AD51-4234025F1BA9}" srcOrd="4" destOrd="0" presId="urn:microsoft.com/office/officeart/2005/8/layout/hierarchy4"/>
    <dgm:cxn modelId="{125ECF9C-3827-430D-9607-53D32A82C933}" type="presParOf" srcId="{DB145D00-145B-4E40-AD51-4234025F1BA9}" destId="{1080056D-8361-4E90-87C8-89D8476C6FB5}" srcOrd="0" destOrd="0" presId="urn:microsoft.com/office/officeart/2005/8/layout/hierarchy4"/>
    <dgm:cxn modelId="{464915E6-F17F-4BEF-9D8B-633FC1A0666E}" type="presParOf" srcId="{DB145D00-145B-4E40-AD51-4234025F1BA9}" destId="{B1B3E00A-3D21-416E-9BB3-5803EA1DB20F}" srcOrd="1" destOrd="0" presId="urn:microsoft.com/office/officeart/2005/8/layout/hierarchy4"/>
    <dgm:cxn modelId="{688A3DAA-FD78-4CC3-83AD-BD56B74E5C78}" type="presParOf" srcId="{A6CE9E88-B228-4581-8989-4D2F75861E63}" destId="{FD47718B-39E3-40EE-98F0-5C40CDEAB931}" srcOrd="5" destOrd="0" presId="urn:microsoft.com/office/officeart/2005/8/layout/hierarchy4"/>
    <dgm:cxn modelId="{B9535583-522B-441B-B269-FC5D83229E49}" type="presParOf" srcId="{A6CE9E88-B228-4581-8989-4D2F75861E63}" destId="{4EE37C23-DC6F-49C0-97AF-FBA8CA43B023}" srcOrd="6" destOrd="0" presId="urn:microsoft.com/office/officeart/2005/8/layout/hierarchy4"/>
    <dgm:cxn modelId="{532F5261-FC16-4BE2-835A-B9E23C66E761}" type="presParOf" srcId="{4EE37C23-DC6F-49C0-97AF-FBA8CA43B023}" destId="{59D0D4CD-077F-4937-8973-F0D05BB88D0E}" srcOrd="0" destOrd="0" presId="urn:microsoft.com/office/officeart/2005/8/layout/hierarchy4"/>
    <dgm:cxn modelId="{09C75EC3-1759-401E-9653-774D3CEE3528}" type="presParOf" srcId="{4EE37C23-DC6F-49C0-97AF-FBA8CA43B023}" destId="{58739B00-52B3-4C3B-B81E-3527E637073B}" srcOrd="1" destOrd="0" presId="urn:microsoft.com/office/officeart/2005/8/layout/hierarchy4"/>
    <dgm:cxn modelId="{713D20C2-4C38-4A8A-B2C4-24D0162F0319}" type="presParOf" srcId="{A6CE9E88-B228-4581-8989-4D2F75861E63}" destId="{D92FA670-D0F7-4252-B458-F82FE31EA484}" srcOrd="7" destOrd="0" presId="urn:microsoft.com/office/officeart/2005/8/layout/hierarchy4"/>
    <dgm:cxn modelId="{F4E6F28C-6419-4DB7-89E1-350E852F3B94}" type="presParOf" srcId="{A6CE9E88-B228-4581-8989-4D2F75861E63}" destId="{13C7FFD9-26A1-4445-9A5C-4837F9EBD446}" srcOrd="8" destOrd="0" presId="urn:microsoft.com/office/officeart/2005/8/layout/hierarchy4"/>
    <dgm:cxn modelId="{6F6C31A4-9BE8-4DB7-A860-28485EE32BF6}" type="presParOf" srcId="{13C7FFD9-26A1-4445-9A5C-4837F9EBD446}" destId="{F47B3D7D-7042-42A5-8F26-E804F6D36783}" srcOrd="0" destOrd="0" presId="urn:microsoft.com/office/officeart/2005/8/layout/hierarchy4"/>
    <dgm:cxn modelId="{23AA3CF7-82CB-4213-A2C2-1066DAF44150}" type="presParOf" srcId="{13C7FFD9-26A1-4445-9A5C-4837F9EBD446}" destId="{19C26D28-059A-496F-91E1-8DE96242209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7A1F05-0F98-4540-9712-F41F608FAEA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06E561F-2034-4EE0-89EC-BF511BB0DD1C}">
      <dgm:prSet/>
      <dgm:spPr/>
      <dgm:t>
        <a:bodyPr/>
        <a:lstStyle/>
        <a:p>
          <a:r>
            <a:rPr lang="en-US" dirty="0"/>
            <a:t>Global Public Goods Production roll out timelines </a:t>
          </a:r>
        </a:p>
      </dgm:t>
    </dgm:pt>
    <dgm:pt modelId="{8A1D2BA3-5AF5-46E7-A0F5-020EB6E6725B}" type="parTrans" cxnId="{00780BBC-D896-4EE8-A201-88143A45D994}">
      <dgm:prSet/>
      <dgm:spPr/>
      <dgm:t>
        <a:bodyPr/>
        <a:lstStyle/>
        <a:p>
          <a:endParaRPr lang="en-US"/>
        </a:p>
      </dgm:t>
    </dgm:pt>
    <dgm:pt modelId="{351B6B68-DB8D-4C6F-9BB1-898546F37B64}" type="sibTrans" cxnId="{00780BBC-D896-4EE8-A201-88143A45D994}">
      <dgm:prSet/>
      <dgm:spPr/>
      <dgm:t>
        <a:bodyPr/>
        <a:lstStyle/>
        <a:p>
          <a:endParaRPr lang="en-US"/>
        </a:p>
      </dgm:t>
    </dgm:pt>
    <dgm:pt modelId="{CC85EFD4-AFCA-4D98-AB35-880AB73085AA}">
      <dgm:prSet/>
      <dgm:spPr/>
      <dgm:t>
        <a:bodyPr/>
        <a:lstStyle/>
        <a:p>
          <a:r>
            <a:rPr lang="en-US" dirty="0"/>
            <a:t>Reduce ‘Learning Poverty’ in area Clusters as Systems</a:t>
          </a:r>
        </a:p>
      </dgm:t>
    </dgm:pt>
    <dgm:pt modelId="{EFF7938B-1474-49E6-A2B1-91BAEE0C6B21}" type="parTrans" cxnId="{04ED18FC-9697-41A9-9523-31F29F0B0D9C}">
      <dgm:prSet/>
      <dgm:spPr/>
      <dgm:t>
        <a:bodyPr/>
        <a:lstStyle/>
        <a:p>
          <a:endParaRPr lang="en-US"/>
        </a:p>
      </dgm:t>
    </dgm:pt>
    <dgm:pt modelId="{526F5AF5-7F79-4913-B7CA-2C5DEEC2570E}" type="sibTrans" cxnId="{04ED18FC-9697-41A9-9523-31F29F0B0D9C}">
      <dgm:prSet/>
      <dgm:spPr/>
      <dgm:t>
        <a:bodyPr/>
        <a:lstStyle/>
        <a:p>
          <a:endParaRPr lang="en-US"/>
        </a:p>
      </dgm:t>
    </dgm:pt>
    <dgm:pt modelId="{A01FD588-321A-4A98-9785-90432E3B6919}">
      <dgm:prSet/>
      <dgm:spPr/>
      <dgm:t>
        <a:bodyPr/>
        <a:lstStyle/>
        <a:p>
          <a:r>
            <a:rPr lang="en-US" dirty="0"/>
            <a:t>Assessment Quality, Measurability at Scale agreed in Public </a:t>
          </a:r>
        </a:p>
      </dgm:t>
    </dgm:pt>
    <dgm:pt modelId="{9C5CD0E3-47FF-428B-9B05-E8A6B0BF276A}" type="parTrans" cxnId="{1A121F69-7649-451C-B26E-C11D2309DCD9}">
      <dgm:prSet/>
      <dgm:spPr/>
      <dgm:t>
        <a:bodyPr/>
        <a:lstStyle/>
        <a:p>
          <a:endParaRPr lang="en-US"/>
        </a:p>
      </dgm:t>
    </dgm:pt>
    <dgm:pt modelId="{5D16B09D-86D0-40B2-84B6-26AB81F9688B}" type="sibTrans" cxnId="{1A121F69-7649-451C-B26E-C11D2309DCD9}">
      <dgm:prSet/>
      <dgm:spPr/>
      <dgm:t>
        <a:bodyPr/>
        <a:lstStyle/>
        <a:p>
          <a:endParaRPr lang="en-US"/>
        </a:p>
      </dgm:t>
    </dgm:pt>
    <dgm:pt modelId="{65F57795-1303-4ABF-A027-AEB1768C5A1D}">
      <dgm:prSet/>
      <dgm:spPr/>
      <dgm:t>
        <a:bodyPr/>
        <a:lstStyle/>
        <a:p>
          <a:r>
            <a:rPr lang="en-US" dirty="0"/>
            <a:t>Emergency preparedness and continuity of reforms </a:t>
          </a:r>
          <a:r>
            <a:rPr lang="en-US" i="1" dirty="0"/>
            <a:t>no matter what </a:t>
          </a:r>
        </a:p>
      </dgm:t>
    </dgm:pt>
    <dgm:pt modelId="{B33C85B4-0A38-4574-BA2D-800D10E5EA44}" type="parTrans" cxnId="{6B33BA92-F9F6-4D52-A47A-9AC895657F48}">
      <dgm:prSet/>
      <dgm:spPr/>
      <dgm:t>
        <a:bodyPr/>
        <a:lstStyle/>
        <a:p>
          <a:endParaRPr lang="en-US"/>
        </a:p>
      </dgm:t>
    </dgm:pt>
    <dgm:pt modelId="{36F9FE8F-92B7-4153-927D-C85716B1336A}" type="sibTrans" cxnId="{6B33BA92-F9F6-4D52-A47A-9AC895657F48}">
      <dgm:prSet/>
      <dgm:spPr/>
      <dgm:t>
        <a:bodyPr/>
        <a:lstStyle/>
        <a:p>
          <a:endParaRPr lang="en-US"/>
        </a:p>
      </dgm:t>
    </dgm:pt>
    <dgm:pt modelId="{E0BB7877-5DDB-4FDF-BBF2-75F81052A258}" type="pres">
      <dgm:prSet presAssocID="{8C7A1F05-0F98-4540-9712-F41F608FAEAF}" presName="linear" presStyleCnt="0">
        <dgm:presLayoutVars>
          <dgm:animLvl val="lvl"/>
          <dgm:resizeHandles val="exact"/>
        </dgm:presLayoutVars>
      </dgm:prSet>
      <dgm:spPr/>
    </dgm:pt>
    <dgm:pt modelId="{E7E15CDC-7602-4F63-B066-2785544034AF}" type="pres">
      <dgm:prSet presAssocID="{A06E561F-2034-4EE0-89EC-BF511BB0DD1C}" presName="parentText" presStyleLbl="node1" presStyleIdx="0" presStyleCnt="4" custLinFactNeighborX="1011" custLinFactNeighborY="44251">
        <dgm:presLayoutVars>
          <dgm:chMax val="0"/>
          <dgm:bulletEnabled val="1"/>
        </dgm:presLayoutVars>
      </dgm:prSet>
      <dgm:spPr/>
    </dgm:pt>
    <dgm:pt modelId="{03FE6408-DFD9-4AED-9C42-3F229A3ACE8F}" type="pres">
      <dgm:prSet presAssocID="{351B6B68-DB8D-4C6F-9BB1-898546F37B64}" presName="spacer" presStyleCnt="0"/>
      <dgm:spPr/>
    </dgm:pt>
    <dgm:pt modelId="{2BA6CA1C-FF09-456F-B137-F2D1A2AA42AC}" type="pres">
      <dgm:prSet presAssocID="{CC85EFD4-AFCA-4D98-AB35-880AB73085A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5AEEE6C-2ACE-4F43-B0E7-887519FB51E2}" type="pres">
      <dgm:prSet presAssocID="{526F5AF5-7F79-4913-B7CA-2C5DEEC2570E}" presName="spacer" presStyleCnt="0"/>
      <dgm:spPr/>
    </dgm:pt>
    <dgm:pt modelId="{819D907D-C195-4DF0-B715-BC9DB6B4CBA3}" type="pres">
      <dgm:prSet presAssocID="{A01FD588-321A-4A98-9785-90432E3B691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9F7E251-9F64-44A0-992D-8673497EEDBD}" type="pres">
      <dgm:prSet presAssocID="{5D16B09D-86D0-40B2-84B6-26AB81F9688B}" presName="spacer" presStyleCnt="0"/>
      <dgm:spPr/>
    </dgm:pt>
    <dgm:pt modelId="{7067102F-C20E-4A8E-A270-A1838EFE24A8}" type="pres">
      <dgm:prSet presAssocID="{65F57795-1303-4ABF-A027-AEB1768C5A1D}" presName="parentText" presStyleLbl="node1" presStyleIdx="3" presStyleCnt="4" custLinFactY="6276" custLinFactNeighborX="-1415" custLinFactNeighborY="100000">
        <dgm:presLayoutVars>
          <dgm:chMax val="0"/>
          <dgm:bulletEnabled val="1"/>
        </dgm:presLayoutVars>
      </dgm:prSet>
      <dgm:spPr/>
    </dgm:pt>
  </dgm:ptLst>
  <dgm:cxnLst>
    <dgm:cxn modelId="{AC1B0B5F-F8D7-481B-B416-C41B5A500285}" type="presOf" srcId="{8C7A1F05-0F98-4540-9712-F41F608FAEAF}" destId="{E0BB7877-5DDB-4FDF-BBF2-75F81052A258}" srcOrd="0" destOrd="0" presId="urn:microsoft.com/office/officeart/2005/8/layout/vList2"/>
    <dgm:cxn modelId="{1A121F69-7649-451C-B26E-C11D2309DCD9}" srcId="{8C7A1F05-0F98-4540-9712-F41F608FAEAF}" destId="{A01FD588-321A-4A98-9785-90432E3B6919}" srcOrd="2" destOrd="0" parTransId="{9C5CD0E3-47FF-428B-9B05-E8A6B0BF276A}" sibTransId="{5D16B09D-86D0-40B2-84B6-26AB81F9688B}"/>
    <dgm:cxn modelId="{D1A5ED4E-0792-4494-8262-6CF22D0F6AE1}" type="presOf" srcId="{65F57795-1303-4ABF-A027-AEB1768C5A1D}" destId="{7067102F-C20E-4A8E-A270-A1838EFE24A8}" srcOrd="0" destOrd="0" presId="urn:microsoft.com/office/officeart/2005/8/layout/vList2"/>
    <dgm:cxn modelId="{6B33BA92-F9F6-4D52-A47A-9AC895657F48}" srcId="{8C7A1F05-0F98-4540-9712-F41F608FAEAF}" destId="{65F57795-1303-4ABF-A027-AEB1768C5A1D}" srcOrd="3" destOrd="0" parTransId="{B33C85B4-0A38-4574-BA2D-800D10E5EA44}" sibTransId="{36F9FE8F-92B7-4153-927D-C85716B1336A}"/>
    <dgm:cxn modelId="{30A8EDB0-AA0D-45A7-BDBB-6F9B86635CBF}" type="presOf" srcId="{CC85EFD4-AFCA-4D98-AB35-880AB73085AA}" destId="{2BA6CA1C-FF09-456F-B137-F2D1A2AA42AC}" srcOrd="0" destOrd="0" presId="urn:microsoft.com/office/officeart/2005/8/layout/vList2"/>
    <dgm:cxn modelId="{00780BBC-D896-4EE8-A201-88143A45D994}" srcId="{8C7A1F05-0F98-4540-9712-F41F608FAEAF}" destId="{A06E561F-2034-4EE0-89EC-BF511BB0DD1C}" srcOrd="0" destOrd="0" parTransId="{8A1D2BA3-5AF5-46E7-A0F5-020EB6E6725B}" sibTransId="{351B6B68-DB8D-4C6F-9BB1-898546F37B64}"/>
    <dgm:cxn modelId="{BC0CCECF-F1FE-4661-9B87-D22BB1C5DC81}" type="presOf" srcId="{A06E561F-2034-4EE0-89EC-BF511BB0DD1C}" destId="{E7E15CDC-7602-4F63-B066-2785544034AF}" srcOrd="0" destOrd="0" presId="urn:microsoft.com/office/officeart/2005/8/layout/vList2"/>
    <dgm:cxn modelId="{2F92E5D2-DDA8-4552-8DCB-27907E063CF8}" type="presOf" srcId="{A01FD588-321A-4A98-9785-90432E3B6919}" destId="{819D907D-C195-4DF0-B715-BC9DB6B4CBA3}" srcOrd="0" destOrd="0" presId="urn:microsoft.com/office/officeart/2005/8/layout/vList2"/>
    <dgm:cxn modelId="{04ED18FC-9697-41A9-9523-31F29F0B0D9C}" srcId="{8C7A1F05-0F98-4540-9712-F41F608FAEAF}" destId="{CC85EFD4-AFCA-4D98-AB35-880AB73085AA}" srcOrd="1" destOrd="0" parTransId="{EFF7938B-1474-49E6-A2B1-91BAEE0C6B21}" sibTransId="{526F5AF5-7F79-4913-B7CA-2C5DEEC2570E}"/>
    <dgm:cxn modelId="{20F94FC5-34FF-4F4E-954A-6D8B17133693}" type="presParOf" srcId="{E0BB7877-5DDB-4FDF-BBF2-75F81052A258}" destId="{E7E15CDC-7602-4F63-B066-2785544034AF}" srcOrd="0" destOrd="0" presId="urn:microsoft.com/office/officeart/2005/8/layout/vList2"/>
    <dgm:cxn modelId="{96C155B5-CBD8-4D58-A439-0BC8E5CED049}" type="presParOf" srcId="{E0BB7877-5DDB-4FDF-BBF2-75F81052A258}" destId="{03FE6408-DFD9-4AED-9C42-3F229A3ACE8F}" srcOrd="1" destOrd="0" presId="urn:microsoft.com/office/officeart/2005/8/layout/vList2"/>
    <dgm:cxn modelId="{87FD3678-ACE2-4D6C-BA14-A4BD766D84D8}" type="presParOf" srcId="{E0BB7877-5DDB-4FDF-BBF2-75F81052A258}" destId="{2BA6CA1C-FF09-456F-B137-F2D1A2AA42AC}" srcOrd="2" destOrd="0" presId="urn:microsoft.com/office/officeart/2005/8/layout/vList2"/>
    <dgm:cxn modelId="{1972BB41-021D-438D-8EF2-EC79891EE300}" type="presParOf" srcId="{E0BB7877-5DDB-4FDF-BBF2-75F81052A258}" destId="{C5AEEE6C-2ACE-4F43-B0E7-887519FB51E2}" srcOrd="3" destOrd="0" presId="urn:microsoft.com/office/officeart/2005/8/layout/vList2"/>
    <dgm:cxn modelId="{FF7DB9E6-F315-42C4-86FE-85035EFB67F2}" type="presParOf" srcId="{E0BB7877-5DDB-4FDF-BBF2-75F81052A258}" destId="{819D907D-C195-4DF0-B715-BC9DB6B4CBA3}" srcOrd="4" destOrd="0" presId="urn:microsoft.com/office/officeart/2005/8/layout/vList2"/>
    <dgm:cxn modelId="{5C605534-0E84-45EA-8E95-05F2772110ED}" type="presParOf" srcId="{E0BB7877-5DDB-4FDF-BBF2-75F81052A258}" destId="{49F7E251-9F64-44A0-992D-8673497EEDBD}" srcOrd="5" destOrd="0" presId="urn:microsoft.com/office/officeart/2005/8/layout/vList2"/>
    <dgm:cxn modelId="{39530819-7AB2-482E-8D1B-D29D8D6799AE}" type="presParOf" srcId="{E0BB7877-5DDB-4FDF-BBF2-75F81052A258}" destId="{7067102F-C20E-4A8E-A270-A1838EFE24A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850DA-AF7F-47ED-AF5D-0C2AA5A841B6}">
      <dsp:nvSpPr>
        <dsp:cNvPr id="0" name=""/>
        <dsp:cNvSpPr/>
      </dsp:nvSpPr>
      <dsp:spPr>
        <a:xfrm>
          <a:off x="1793928" y="3069"/>
          <a:ext cx="3543694" cy="21262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The education sector faced tough challenges pre-COVID and during the pandemic.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Learning Poverty 75% in 2019</a:t>
          </a:r>
        </a:p>
      </dsp:txBody>
      <dsp:txXfrm>
        <a:off x="1793928" y="3069"/>
        <a:ext cx="3543694" cy="2126216"/>
      </dsp:txXfrm>
    </dsp:sp>
    <dsp:sp modelId="{78EDEE95-A35B-4837-8EAC-64983FC3D11E}">
      <dsp:nvSpPr>
        <dsp:cNvPr id="0" name=""/>
        <dsp:cNvSpPr/>
      </dsp:nvSpPr>
      <dsp:spPr>
        <a:xfrm>
          <a:off x="5691992" y="3069"/>
          <a:ext cx="3543694" cy="21262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Since the first wave of the pandemic (February 2020), educational institutions &amp; unable to hold regular classes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Emergencies &amp; lasting learning loss (Andrabi/Das 2020)</a:t>
          </a:r>
          <a:endParaRPr lang="en-US" sz="2100" kern="1200" dirty="0"/>
        </a:p>
      </dsp:txBody>
      <dsp:txXfrm>
        <a:off x="5691992" y="3069"/>
        <a:ext cx="3543694" cy="2126216"/>
      </dsp:txXfrm>
    </dsp:sp>
    <dsp:sp modelId="{6E51E682-8D1D-4CF5-9CFC-9E840F177452}">
      <dsp:nvSpPr>
        <dsp:cNvPr id="0" name=""/>
        <dsp:cNvSpPr/>
      </dsp:nvSpPr>
      <dsp:spPr>
        <a:xfrm>
          <a:off x="1793928" y="2483656"/>
          <a:ext cx="3543694" cy="21262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Primary and secondary level students faced recurring school closures (5) and remained physically disconnected from their institutions</a:t>
          </a:r>
          <a:endParaRPr lang="en-US" sz="2100" kern="1200" dirty="0"/>
        </a:p>
      </dsp:txBody>
      <dsp:txXfrm>
        <a:off x="1793928" y="2483656"/>
        <a:ext cx="3543694" cy="2126216"/>
      </dsp:txXfrm>
    </dsp:sp>
    <dsp:sp modelId="{9E0DD407-61BE-4F65-9707-14BFC8F37590}">
      <dsp:nvSpPr>
        <dsp:cNvPr id="0" name=""/>
        <dsp:cNvSpPr/>
      </dsp:nvSpPr>
      <dsp:spPr>
        <a:xfrm>
          <a:off x="5691992" y="2483656"/>
          <a:ext cx="3543694" cy="21262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Students were learning mostly from home, working remotely on “learning modules from k-12” through digital resources, learning packs &amp; a lot of home support (68% ASER 2021)</a:t>
          </a:r>
          <a:endParaRPr lang="en-US" sz="2100" kern="1200" dirty="0"/>
        </a:p>
      </dsp:txBody>
      <dsp:txXfrm>
        <a:off x="5691992" y="2483656"/>
        <a:ext cx="3543694" cy="2126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3A5B1-528D-4794-A691-291883433F00}">
      <dsp:nvSpPr>
        <dsp:cNvPr id="0" name=""/>
        <dsp:cNvSpPr/>
      </dsp:nvSpPr>
      <dsp:spPr>
        <a:xfrm>
          <a:off x="1793928" y="3069"/>
          <a:ext cx="3543694" cy="21262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44% of the education sector severely disrupted by the recent floods and rain emergency in 2022 – hi vulnerability of HHs</a:t>
          </a:r>
          <a:endParaRPr lang="en-US" sz="2200" kern="1200" dirty="0"/>
        </a:p>
      </dsp:txBody>
      <dsp:txXfrm>
        <a:off x="1793928" y="3069"/>
        <a:ext cx="3543694" cy="2126216"/>
      </dsp:txXfrm>
    </dsp:sp>
    <dsp:sp modelId="{20812A33-C2D3-4C97-B06C-9008EBB20E94}">
      <dsp:nvSpPr>
        <dsp:cNvPr id="0" name=""/>
        <dsp:cNvSpPr/>
      </dsp:nvSpPr>
      <dsp:spPr>
        <a:xfrm>
          <a:off x="5691992" y="3069"/>
          <a:ext cx="3543694" cy="21262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At least 27,000+ schools have been damaged or destroyed provinces: Sindh, </a:t>
          </a:r>
          <a:r>
            <a:rPr lang="en-US" sz="2200" b="0" i="0" kern="1200" dirty="0" err="1"/>
            <a:t>Balochistan</a:t>
          </a:r>
          <a:r>
            <a:rPr lang="en-US" sz="2200" b="0" i="0" kern="1200" dirty="0"/>
            <a:t>, Punjab, Khyber </a:t>
          </a:r>
          <a:r>
            <a:rPr lang="en-US" sz="2200" b="0" i="0" kern="1200" dirty="0" err="1"/>
            <a:t>Pakhtoonkhwa</a:t>
          </a:r>
          <a:r>
            <a:rPr lang="en-US" sz="2200" b="0" i="0" kern="1200" dirty="0"/>
            <a:t> &amp; GB</a:t>
          </a:r>
          <a:endParaRPr lang="en-US" sz="2200" kern="1200" dirty="0"/>
        </a:p>
      </dsp:txBody>
      <dsp:txXfrm>
        <a:off x="5691992" y="3069"/>
        <a:ext cx="3543694" cy="2126216"/>
      </dsp:txXfrm>
    </dsp:sp>
    <dsp:sp modelId="{FE3B7D23-D084-4118-846B-4209044D43CB}">
      <dsp:nvSpPr>
        <dsp:cNvPr id="0" name=""/>
        <dsp:cNvSpPr/>
      </dsp:nvSpPr>
      <dsp:spPr>
        <a:xfrm>
          <a:off x="1793928" y="2483656"/>
          <a:ext cx="3543694" cy="21262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More than 7,062 schools that were not damaged have turned into shelter spaces for the flood affected population. </a:t>
          </a:r>
          <a:endParaRPr lang="en-US" sz="2200" kern="1200" dirty="0"/>
        </a:p>
      </dsp:txBody>
      <dsp:txXfrm>
        <a:off x="1793928" y="2483656"/>
        <a:ext cx="3543694" cy="2126216"/>
      </dsp:txXfrm>
    </dsp:sp>
    <dsp:sp modelId="{F652C1D4-1493-4D02-8D28-F0BF3471C0DE}">
      <dsp:nvSpPr>
        <dsp:cNvPr id="0" name=""/>
        <dsp:cNvSpPr/>
      </dsp:nvSpPr>
      <dsp:spPr>
        <a:xfrm>
          <a:off x="5691992" y="2483656"/>
          <a:ext cx="3543694" cy="21262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Based on current estimation, more than 3.5 million children have had their education interrupted due to the recent rain-climate change havoc in Pakistan  </a:t>
          </a:r>
          <a:endParaRPr lang="en-US" sz="2200" kern="1200" dirty="0"/>
        </a:p>
      </dsp:txBody>
      <dsp:txXfrm>
        <a:off x="5691992" y="2483656"/>
        <a:ext cx="3543694" cy="21262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24A27-5EF8-437C-93FD-0773E9520645}">
      <dsp:nvSpPr>
        <dsp:cNvPr id="0" name=""/>
        <dsp:cNvSpPr/>
      </dsp:nvSpPr>
      <dsp:spPr>
        <a:xfrm>
          <a:off x="4411845" y="449"/>
          <a:ext cx="6617769" cy="17511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Foundational Learning was targeted at Literacy &amp; Numeracy skills up to Grade 3 through consensus- an intermediate target for next few years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Curate and build on great reforms ongoing and recent that are Public Goods that have taken place in Pakistan in all regions- not starting afresh – inter-provincial learning  “case studies, podcasts, documentaries, interviews-comms”</a:t>
          </a:r>
        </a:p>
      </dsp:txBody>
      <dsp:txXfrm>
        <a:off x="4411845" y="219342"/>
        <a:ext cx="5961090" cy="1313359"/>
      </dsp:txXfrm>
    </dsp:sp>
    <dsp:sp modelId="{80CA09C2-CF5B-4E8D-BB2E-B1154DF39B89}">
      <dsp:nvSpPr>
        <dsp:cNvPr id="0" name=""/>
        <dsp:cNvSpPr/>
      </dsp:nvSpPr>
      <dsp:spPr>
        <a:xfrm>
          <a:off x="0" y="449"/>
          <a:ext cx="4411846" cy="17511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u="sng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Foundational Learning /Literacy and Numeracy (FLN</a:t>
          </a:r>
          <a:r>
            <a:rPr lang="en-US" sz="2500" u="sng" kern="1200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)</a:t>
          </a:r>
          <a:r>
            <a:rPr lang="en-US" sz="2500" kern="1200" dirty="0"/>
            <a:t> </a:t>
          </a:r>
        </a:p>
      </dsp:txBody>
      <dsp:txXfrm>
        <a:off x="85484" y="85933"/>
        <a:ext cx="4240878" cy="1580177"/>
      </dsp:txXfrm>
    </dsp:sp>
    <dsp:sp modelId="{BB0AC848-A685-46E6-92DF-06C3289D9342}">
      <dsp:nvSpPr>
        <dsp:cNvPr id="0" name=""/>
        <dsp:cNvSpPr/>
      </dsp:nvSpPr>
      <dsp:spPr>
        <a:xfrm>
          <a:off x="4411845" y="1926708"/>
          <a:ext cx="6617769" cy="17511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(KPK: </a:t>
          </a:r>
          <a:r>
            <a:rPr lang="en-US" sz="1500" u="sng" kern="1200">
              <a:hlinkClick xmlns:r="http://schemas.openxmlformats.org/officeDocument/2006/relationships" r:id="rId2"/>
            </a:rPr>
            <a:t>Village/Neighbourhood Council</a:t>
          </a:r>
          <a:r>
            <a:rPr lang="en-US" sz="1500" kern="1200"/>
            <a:t>)  	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(Sindh:</a:t>
          </a:r>
          <a:r>
            <a:rPr lang="en-US" sz="1500" u="sng" kern="1200">
              <a:hlinkClick xmlns:r="http://schemas.openxmlformats.org/officeDocument/2006/relationships" r:id="rId3"/>
            </a:rPr>
            <a:t>School Clusters</a:t>
          </a:r>
          <a:r>
            <a:rPr lang="en-US" sz="1500" kern="1200"/>
            <a:t>) 	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(Punjab: TBD)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(Baluchistan: TBD)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(Federal: TBD)</a:t>
          </a:r>
        </a:p>
      </dsp:txBody>
      <dsp:txXfrm>
        <a:off x="4411845" y="2145601"/>
        <a:ext cx="5961090" cy="1313359"/>
      </dsp:txXfrm>
    </dsp:sp>
    <dsp:sp modelId="{68D860C0-3FD6-40CF-826D-AA7F93D7C9A8}">
      <dsp:nvSpPr>
        <dsp:cNvPr id="0" name=""/>
        <dsp:cNvSpPr/>
      </dsp:nvSpPr>
      <dsp:spPr>
        <a:xfrm>
          <a:off x="0" y="1926708"/>
          <a:ext cx="4411846" cy="175114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 laboratory proposed for All Children Learning will have an area /geographical based focus- a village to a cluster:</a:t>
          </a:r>
        </a:p>
      </dsp:txBody>
      <dsp:txXfrm>
        <a:off x="85484" y="2012192"/>
        <a:ext cx="4240878" cy="15801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886F6-1A9E-4BE0-8DA6-B4CC4C765A32}">
      <dsp:nvSpPr>
        <dsp:cNvPr id="0" name=""/>
        <dsp:cNvSpPr/>
      </dsp:nvSpPr>
      <dsp:spPr>
        <a:xfrm rot="5400000">
          <a:off x="-551745" y="551745"/>
          <a:ext cx="3678303" cy="257481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‘RECOVERY FOR FOUNDATIONAL LEARNING’-A POTENTIAL  PROTOTYPE:  DR. FOUZIA KHAN –SELD</a:t>
          </a:r>
          <a:endParaRPr lang="en-US" sz="1500" kern="1200" dirty="0"/>
        </a:p>
      </dsp:txBody>
      <dsp:txXfrm rot="-5400000">
        <a:off x="1" y="1287405"/>
        <a:ext cx="2574812" cy="1103491"/>
      </dsp:txXfrm>
    </dsp:sp>
    <dsp:sp modelId="{372EE90B-3481-4947-9C96-C9B62634FE17}">
      <dsp:nvSpPr>
        <dsp:cNvPr id="0" name=""/>
        <dsp:cNvSpPr/>
      </dsp:nvSpPr>
      <dsp:spPr>
        <a:xfrm rot="5400000">
          <a:off x="5606765" y="-3031952"/>
          <a:ext cx="2390896" cy="84548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Example of an intermediate target:  Transforming a Crisis into an Opportunity for FLN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Area/village based approach  ‘Learning Recovery in Sindh (Shikarpur &amp; </a:t>
          </a:r>
          <a:r>
            <a:rPr lang="en-US" sz="1600" kern="1200" dirty="0" err="1"/>
            <a:t>Ghotki</a:t>
          </a:r>
          <a:r>
            <a:rPr lang="en-US" sz="1600" kern="1200" dirty="0"/>
            <a:t> Districts)’ 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“Every child counts -every home matters:  All Children Learning”</a:t>
          </a:r>
          <a:r>
            <a:rPr lang="en-US" sz="1600" kern="1200" dirty="0"/>
            <a:t> through local level planning with communities, teachers &amp; system in 2 villages (1 per district), with max 300-400 HHs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Ensure 100% Children Learn &amp; are enrolled supported by back to school/dignity kits for students Health/Hygiene kits &amp; TLMs  for schools &amp; Teaching at the Right Level (TARL) recovery program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Host an evidence-based advocacy-policy event on “Recovery for Foundational Learning” interventions, systems reforms &amp; lessons for scaling up by Sindh Education &amp; Literacy Dept (SELD) &amp; Partners.  </a:t>
          </a:r>
        </a:p>
      </dsp:txBody>
      <dsp:txXfrm rot="-5400000">
        <a:off x="2574812" y="116715"/>
        <a:ext cx="8338088" cy="21574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4B458-270F-41E6-A617-B93E16F0C829}">
      <dsp:nvSpPr>
        <dsp:cNvPr id="0" name=""/>
        <dsp:cNvSpPr/>
      </dsp:nvSpPr>
      <dsp:spPr>
        <a:xfrm>
          <a:off x="4612" y="517"/>
          <a:ext cx="11482190" cy="25363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/>
            <a:t>Clusters for foundational learning will have interventions to ensure: </a:t>
          </a:r>
        </a:p>
      </dsp:txBody>
      <dsp:txXfrm>
        <a:off x="78898" y="74803"/>
        <a:ext cx="11333618" cy="2387752"/>
      </dsp:txXfrm>
    </dsp:sp>
    <dsp:sp modelId="{6385CFD4-FF3B-4EE9-A449-88F3FDF06EE2}">
      <dsp:nvSpPr>
        <dsp:cNvPr id="0" name=""/>
        <dsp:cNvSpPr/>
      </dsp:nvSpPr>
      <dsp:spPr>
        <a:xfrm>
          <a:off x="4612" y="2840376"/>
          <a:ext cx="2151834" cy="25363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Baseline &amp; M&amp;E of key agreed metrics and demography in target village/schools/ area- for tracking milestones  &amp; process</a:t>
          </a:r>
        </a:p>
      </dsp:txBody>
      <dsp:txXfrm>
        <a:off x="67637" y="2903401"/>
        <a:ext cx="2025784" cy="2410274"/>
      </dsp:txXfrm>
    </dsp:sp>
    <dsp:sp modelId="{D50251F2-39E9-4DC3-82EC-8934303D25D4}">
      <dsp:nvSpPr>
        <dsp:cNvPr id="0" name=""/>
        <dsp:cNvSpPr/>
      </dsp:nvSpPr>
      <dsp:spPr>
        <a:xfrm>
          <a:off x="2337201" y="2840376"/>
          <a:ext cx="2151834" cy="25363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Existing initiatives of School Improvement Framework /Index embedded </a:t>
          </a:r>
        </a:p>
      </dsp:txBody>
      <dsp:txXfrm>
        <a:off x="2400226" y="2903401"/>
        <a:ext cx="2025784" cy="2410274"/>
      </dsp:txXfrm>
    </dsp:sp>
    <dsp:sp modelId="{1080056D-8361-4E90-87C8-89D8476C6FB5}">
      <dsp:nvSpPr>
        <dsp:cNvPr id="0" name=""/>
        <dsp:cNvSpPr/>
      </dsp:nvSpPr>
      <dsp:spPr>
        <a:xfrm>
          <a:off x="4669790" y="2840376"/>
          <a:ext cx="2151834" cy="25363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School, students, teachers, community participation, ownership and support</a:t>
          </a:r>
        </a:p>
      </dsp:txBody>
      <dsp:txXfrm>
        <a:off x="4732815" y="2903401"/>
        <a:ext cx="2025784" cy="2410274"/>
      </dsp:txXfrm>
    </dsp:sp>
    <dsp:sp modelId="{59D0D4CD-077F-4937-8973-F0D05BB88D0E}">
      <dsp:nvSpPr>
        <dsp:cNvPr id="0" name=""/>
        <dsp:cNvSpPr/>
      </dsp:nvSpPr>
      <dsp:spPr>
        <a:xfrm>
          <a:off x="7002379" y="2840376"/>
          <a:ext cx="2151834" cy="25363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Leadership across headteacher/teachers and community to implement FLN-TARL/variants </a:t>
          </a:r>
        </a:p>
      </dsp:txBody>
      <dsp:txXfrm>
        <a:off x="7065404" y="2903401"/>
        <a:ext cx="2025784" cy="2410274"/>
      </dsp:txXfrm>
    </dsp:sp>
    <dsp:sp modelId="{F47B3D7D-7042-42A5-8F26-E804F6D36783}">
      <dsp:nvSpPr>
        <dsp:cNvPr id="0" name=""/>
        <dsp:cNvSpPr/>
      </dsp:nvSpPr>
      <dsp:spPr>
        <a:xfrm>
          <a:off x="9334967" y="2840376"/>
          <a:ext cx="2151834" cy="25363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Accelerated learning with student agency; support, public assessments, hi stakeholders &amp; systems  engagement  </a:t>
          </a:r>
        </a:p>
      </dsp:txBody>
      <dsp:txXfrm>
        <a:off x="9397992" y="2903401"/>
        <a:ext cx="2025784" cy="24102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15CDC-7602-4F63-B066-2785544034AF}">
      <dsp:nvSpPr>
        <dsp:cNvPr id="0" name=""/>
        <dsp:cNvSpPr/>
      </dsp:nvSpPr>
      <dsp:spPr>
        <a:xfrm>
          <a:off x="0" y="293938"/>
          <a:ext cx="11029615" cy="725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Global Public Goods Production roll out timelines </a:t>
          </a:r>
        </a:p>
      </dsp:txBody>
      <dsp:txXfrm>
        <a:off x="35411" y="329349"/>
        <a:ext cx="10958793" cy="654577"/>
      </dsp:txXfrm>
    </dsp:sp>
    <dsp:sp modelId="{2BA6CA1C-FF09-456F-B137-F2D1A2AA42AC}">
      <dsp:nvSpPr>
        <dsp:cNvPr id="0" name=""/>
        <dsp:cNvSpPr/>
      </dsp:nvSpPr>
      <dsp:spPr>
        <a:xfrm>
          <a:off x="0" y="1069111"/>
          <a:ext cx="11029615" cy="725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Reduce ‘Learning Poverty’ in area Clusters as Systems</a:t>
          </a:r>
        </a:p>
      </dsp:txBody>
      <dsp:txXfrm>
        <a:off x="35411" y="1104522"/>
        <a:ext cx="10958793" cy="654577"/>
      </dsp:txXfrm>
    </dsp:sp>
    <dsp:sp modelId="{819D907D-C195-4DF0-B715-BC9DB6B4CBA3}">
      <dsp:nvSpPr>
        <dsp:cNvPr id="0" name=""/>
        <dsp:cNvSpPr/>
      </dsp:nvSpPr>
      <dsp:spPr>
        <a:xfrm>
          <a:off x="0" y="1883791"/>
          <a:ext cx="11029615" cy="725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Assessment Quality, Measurability at Scale agreed in Public </a:t>
          </a:r>
        </a:p>
      </dsp:txBody>
      <dsp:txXfrm>
        <a:off x="35411" y="1919202"/>
        <a:ext cx="10958793" cy="654577"/>
      </dsp:txXfrm>
    </dsp:sp>
    <dsp:sp modelId="{7067102F-C20E-4A8E-A270-A1838EFE24A8}">
      <dsp:nvSpPr>
        <dsp:cNvPr id="0" name=""/>
        <dsp:cNvSpPr/>
      </dsp:nvSpPr>
      <dsp:spPr>
        <a:xfrm>
          <a:off x="0" y="2833277"/>
          <a:ext cx="11029615" cy="725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Emergency preparedness and continuity of reforms </a:t>
          </a:r>
          <a:r>
            <a:rPr lang="en-US" sz="3100" i="1" kern="1200" dirty="0"/>
            <a:t>no matter what </a:t>
          </a:r>
        </a:p>
      </dsp:txBody>
      <dsp:txXfrm>
        <a:off x="35411" y="2868688"/>
        <a:ext cx="10958793" cy="654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846A1-178C-BC85-860F-3B7B179A04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Recovery of Foundational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CE58C-EDFF-DE84-C918-798BBDF31A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Perspectives from Pakistan—Dr. Fouzia khan</a:t>
            </a:r>
          </a:p>
        </p:txBody>
      </p:sp>
    </p:spTree>
    <p:extLst>
      <p:ext uri="{BB962C8B-B14F-4D97-AF65-F5344CB8AC3E}">
        <p14:creationId xmlns:p14="http://schemas.microsoft.com/office/powerpoint/2010/main" val="148505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CCDC4-3826-404E-6A58-155B7E524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Responses during covid-19—a massive challenge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AFB5F9F-258E-F2A0-B5FD-24230E7564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238495"/>
              </p:ext>
            </p:extLst>
          </p:nvPr>
        </p:nvGraphicFramePr>
        <p:xfrm>
          <a:off x="581192" y="2006221"/>
          <a:ext cx="11029615" cy="4612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579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CCDC4-3826-404E-6A58-155B7E524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exacerbate In foundational learning during “MONSTER floods” 2022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AFB5F9F-258E-F2A0-B5FD-24230E7564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286810"/>
              </p:ext>
            </p:extLst>
          </p:nvPr>
        </p:nvGraphicFramePr>
        <p:xfrm>
          <a:off x="581192" y="2006221"/>
          <a:ext cx="11029615" cy="4612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9873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D58B0-498D-C2DF-F5C5-5839027BC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on foundational learning for each province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EAAD006-5A77-5183-BD63-F4D3B801E3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446203"/>
              </p:ext>
            </p:extLst>
          </p:nvPr>
        </p:nvGraphicFramePr>
        <p:xfrm>
          <a:off x="581192" y="2180496"/>
          <a:ext cx="1102961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213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0D65F-0B64-DDAB-A15D-144289D1E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Opportunities:  AREA BASED-Local Response across Pakistan 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54F6A23-2B57-1EA1-B011-8F6F78796E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700738"/>
              </p:ext>
            </p:extLst>
          </p:nvPr>
        </p:nvGraphicFramePr>
        <p:xfrm>
          <a:off x="581192" y="2180496"/>
          <a:ext cx="1102961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8896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F20DB-1A19-A006-5D77-471FFAD51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2EA563-CB1C-3B12-4EBA-EA67B1D223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286447"/>
              </p:ext>
            </p:extLst>
          </p:nvPr>
        </p:nvGraphicFramePr>
        <p:xfrm>
          <a:off x="354842" y="559558"/>
          <a:ext cx="11491415" cy="53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096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155E9-07A9-FA02-A747-9D4698C71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3ECB75F-4954-3A42-B543-DD3E265A47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886287"/>
              </p:ext>
            </p:extLst>
          </p:nvPr>
        </p:nvGraphicFramePr>
        <p:xfrm>
          <a:off x="581192" y="2180496"/>
          <a:ext cx="1102961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950754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1201</TotalTime>
  <Words>623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Gill Sans MT</vt:lpstr>
      <vt:lpstr>Wingdings 2</vt:lpstr>
      <vt:lpstr>Dividend</vt:lpstr>
      <vt:lpstr>Recovery of Foundational Learning</vt:lpstr>
      <vt:lpstr>Responses during covid-19—a massive challenge </vt:lpstr>
      <vt:lpstr>Challenges exacerbate In foundational learning during “MONSTER floods” 2022</vt:lpstr>
      <vt:lpstr>Opportunities on foundational learning for each province</vt:lpstr>
      <vt:lpstr>Opportunities:  AREA BASED-Local Response across Pakistan </vt:lpstr>
      <vt:lpstr>PowerPoint Presentation</vt:lpstr>
      <vt:lpstr>Challenges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Waqas Afzal</dc:creator>
  <cp:lastModifiedBy>Carla Vila</cp:lastModifiedBy>
  <cp:revision>30</cp:revision>
  <dcterms:created xsi:type="dcterms:W3CDTF">2022-10-24T04:47:53Z</dcterms:created>
  <dcterms:modified xsi:type="dcterms:W3CDTF">2022-10-25T10:44:51Z</dcterms:modified>
</cp:coreProperties>
</file>