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5"/>
    <p:sldMasterId id="2147483688" r:id="rId6"/>
    <p:sldMasterId id="2147483689"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Lst>
  <p:sldSz cy="5143500" cx="9144000"/>
  <p:notesSz cx="6858000" cy="9144000"/>
  <p:embeddedFontLst>
    <p:embeddedFont>
      <p:font typeface="Roboto"/>
      <p:regular r:id="rId36"/>
      <p:bold r:id="rId37"/>
      <p:italic r:id="rId38"/>
      <p:boldItalic r:id="rId39"/>
    </p:embeddedFont>
    <p:embeddedFont>
      <p:font typeface="Nunito"/>
      <p:regular r:id="rId40"/>
      <p:bold r:id="rId41"/>
      <p:italic r:id="rId42"/>
      <p:boldItalic r:id="rId43"/>
    </p:embeddedFont>
    <p:embeddedFont>
      <p:font typeface="Montserrat"/>
      <p:regular r:id="rId44"/>
      <p:bold r:id="rId45"/>
      <p:italic r:id="rId46"/>
      <p:boldItalic r:id="rId47"/>
    </p:embeddedFont>
    <p:embeddedFont>
      <p:font typeface="Lato"/>
      <p:regular r:id="rId48"/>
      <p:bold r:id="rId49"/>
      <p:italic r:id="rId50"/>
      <p:boldItalic r:id="rId51"/>
    </p:embeddedFont>
    <p:embeddedFont>
      <p:font typeface="Lato Black"/>
      <p:bold r:id="rId52"/>
      <p:boldItalic r:id="rId53"/>
    </p:embeddedFont>
    <p:embeddedFont>
      <p:font typeface="Bodoni"/>
      <p:regular r:id="rId54"/>
      <p:bold r:id="rId55"/>
      <p:italic r:id="rId56"/>
      <p:boldItalic r:id="rId57"/>
    </p:embeddedFont>
    <p:embeddedFont>
      <p:font typeface="Helvetica Neue"/>
      <p:regular r:id="rId58"/>
      <p:bold r:id="rId59"/>
      <p:italic r:id="rId60"/>
      <p:boldItalic r:id="rId61"/>
    </p:embeddedFont>
    <p:embeddedFont>
      <p:font typeface="Nunito Black"/>
      <p:bold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F349D18-5392-42ED-B10B-1C08683323D5}">
  <a:tblStyle styleId="{3F349D18-5392-42ED-B10B-1C08683323D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955D3CD-8404-4BCF-9D4E-50AB13AB8DCD}"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AF2E9"/>
          </a:solidFill>
        </a:fill>
      </a:tcStyle>
    </a:wholeTbl>
    <a:band1H>
      <a:tcTxStyle/>
      <a:tcStyle>
        <a:fill>
          <a:solidFill>
            <a:srgbClr val="D2E4D0"/>
          </a:solidFill>
        </a:fill>
      </a:tcStyle>
    </a:band1H>
    <a:band2H>
      <a:tcTxStyle/>
    </a:band2H>
    <a:band1V>
      <a:tcTxStyle/>
      <a:tcStyle>
        <a:fill>
          <a:solidFill>
            <a:srgbClr val="D2E4D0"/>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Nunito-regular.fntdata"/><Relationship Id="rId42" Type="http://schemas.openxmlformats.org/officeDocument/2006/relationships/font" Target="fonts/Nunito-italic.fntdata"/><Relationship Id="rId41" Type="http://schemas.openxmlformats.org/officeDocument/2006/relationships/font" Target="fonts/Nunito-bold.fntdata"/><Relationship Id="rId44" Type="http://schemas.openxmlformats.org/officeDocument/2006/relationships/font" Target="fonts/Montserrat-regular.fntdata"/><Relationship Id="rId43" Type="http://schemas.openxmlformats.org/officeDocument/2006/relationships/font" Target="fonts/Nunito-boldItalic.fntdata"/><Relationship Id="rId46" Type="http://schemas.openxmlformats.org/officeDocument/2006/relationships/font" Target="fonts/Montserrat-italic.fntdata"/><Relationship Id="rId45"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font" Target="fonts/Lato-regular.fntdata"/><Relationship Id="rId47" Type="http://schemas.openxmlformats.org/officeDocument/2006/relationships/font" Target="fonts/Montserrat-boldItalic.fntdata"/><Relationship Id="rId49"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font" Target="fonts/Roboto-bold.fntdata"/><Relationship Id="rId36" Type="http://schemas.openxmlformats.org/officeDocument/2006/relationships/font" Target="fonts/Roboto-regular.fntdata"/><Relationship Id="rId39" Type="http://schemas.openxmlformats.org/officeDocument/2006/relationships/font" Target="fonts/Roboto-boldItalic.fntdata"/><Relationship Id="rId38" Type="http://schemas.openxmlformats.org/officeDocument/2006/relationships/font" Target="fonts/Roboto-italic.fntdata"/><Relationship Id="rId62" Type="http://schemas.openxmlformats.org/officeDocument/2006/relationships/font" Target="fonts/NunitoBlack-bold.fntdata"/><Relationship Id="rId61" Type="http://schemas.openxmlformats.org/officeDocument/2006/relationships/font" Target="fonts/HelveticaNeue-boldItalic.fntdata"/><Relationship Id="rId20" Type="http://schemas.openxmlformats.org/officeDocument/2006/relationships/slide" Target="slides/slide12.xml"/><Relationship Id="rId63" Type="http://schemas.openxmlformats.org/officeDocument/2006/relationships/font" Target="fonts/NunitoBlack-boldItalic.fntdata"/><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60" Type="http://schemas.openxmlformats.org/officeDocument/2006/relationships/font" Target="fonts/HelveticaNeue-italic.fntdata"/><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Lato-boldItalic.fntdata"/><Relationship Id="rId50" Type="http://schemas.openxmlformats.org/officeDocument/2006/relationships/font" Target="fonts/Lato-italic.fntdata"/><Relationship Id="rId53" Type="http://schemas.openxmlformats.org/officeDocument/2006/relationships/font" Target="fonts/LatoBlack-boldItalic.fntdata"/><Relationship Id="rId52" Type="http://schemas.openxmlformats.org/officeDocument/2006/relationships/font" Target="fonts/LatoBlack-bold.fntdata"/><Relationship Id="rId11" Type="http://schemas.openxmlformats.org/officeDocument/2006/relationships/slide" Target="slides/slide3.xml"/><Relationship Id="rId55" Type="http://schemas.openxmlformats.org/officeDocument/2006/relationships/font" Target="fonts/Bodoni-bold.fntdata"/><Relationship Id="rId10" Type="http://schemas.openxmlformats.org/officeDocument/2006/relationships/slide" Target="slides/slide2.xml"/><Relationship Id="rId54" Type="http://schemas.openxmlformats.org/officeDocument/2006/relationships/font" Target="fonts/Bodoni-regular.fntdata"/><Relationship Id="rId13" Type="http://schemas.openxmlformats.org/officeDocument/2006/relationships/slide" Target="slides/slide5.xml"/><Relationship Id="rId57" Type="http://schemas.openxmlformats.org/officeDocument/2006/relationships/font" Target="fonts/Bodoni-boldItalic.fntdata"/><Relationship Id="rId12" Type="http://schemas.openxmlformats.org/officeDocument/2006/relationships/slide" Target="slides/slide4.xml"/><Relationship Id="rId56" Type="http://schemas.openxmlformats.org/officeDocument/2006/relationships/font" Target="fonts/Bodoni-italic.fntdata"/><Relationship Id="rId15" Type="http://schemas.openxmlformats.org/officeDocument/2006/relationships/slide" Target="slides/slide7.xml"/><Relationship Id="rId59" Type="http://schemas.openxmlformats.org/officeDocument/2006/relationships/font" Target="fonts/HelveticaNeue-bold.fntdata"/><Relationship Id="rId14" Type="http://schemas.openxmlformats.org/officeDocument/2006/relationships/slide" Target="slides/slide6.xml"/><Relationship Id="rId58" Type="http://schemas.openxmlformats.org/officeDocument/2006/relationships/font" Target="fonts/HelveticaNeue-regular.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13d6a6e07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13d6a6e07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0397c66db6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20397c66db6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1dc07190cca_0_3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g1dc07190cca_0_3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1dc78d33349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1dc78d33349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1dc78d3334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1dc78d3334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1dc78d3334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1dc78d3334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1dc78d33349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1dc78d33349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064dd534ca_1_45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064dd534ca_1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064dd534ca_1_4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064dd534ca_1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064dd534ca_1_7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064dd534ca_1_7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065b9093ef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171450" lvl="0" marL="171450" rtl="0" algn="l">
              <a:lnSpc>
                <a:spcPct val="100000"/>
              </a:lnSpc>
              <a:spcBef>
                <a:spcPts val="0"/>
              </a:spcBef>
              <a:spcAft>
                <a:spcPts val="0"/>
              </a:spcAft>
              <a:buSzPts val="1100"/>
              <a:buFont typeface="Roboto"/>
              <a:buChar char="-"/>
            </a:pPr>
            <a:r>
              <a:rPr lang="pt-BR">
                <a:latin typeface="Roboto"/>
                <a:ea typeface="Roboto"/>
                <a:cs typeface="Roboto"/>
                <a:sym typeface="Roboto"/>
              </a:rPr>
              <a:t>A voice from the Global South on Matters education.</a:t>
            </a:r>
            <a:endParaRPr>
              <a:latin typeface="Roboto"/>
              <a:ea typeface="Roboto"/>
              <a:cs typeface="Roboto"/>
              <a:sym typeface="Roboto"/>
            </a:endParaRPr>
          </a:p>
          <a:p>
            <a:pPr indent="-171450" lvl="0" marL="171450" rtl="0" algn="l">
              <a:lnSpc>
                <a:spcPct val="100000"/>
              </a:lnSpc>
              <a:spcBef>
                <a:spcPts val="0"/>
              </a:spcBef>
              <a:spcAft>
                <a:spcPts val="0"/>
              </a:spcAft>
              <a:buSzPts val="1100"/>
              <a:buFont typeface="Roboto"/>
              <a:buChar char="-"/>
            </a:pPr>
            <a:r>
              <a:rPr lang="pt-BR">
                <a:latin typeface="Roboto"/>
                <a:ea typeface="Roboto"/>
                <a:cs typeface="Roboto"/>
                <a:sym typeface="Roboto"/>
              </a:rPr>
              <a:t>A network by the people for the people</a:t>
            </a:r>
            <a:endParaRPr>
              <a:latin typeface="Roboto"/>
              <a:ea typeface="Roboto"/>
              <a:cs typeface="Roboto"/>
              <a:sym typeface="Roboto"/>
            </a:endParaRPr>
          </a:p>
          <a:p>
            <a:pPr indent="-101600" lvl="0" marL="171450" rtl="0" algn="l">
              <a:lnSpc>
                <a:spcPct val="100000"/>
              </a:lnSpc>
              <a:spcBef>
                <a:spcPts val="0"/>
              </a:spcBef>
              <a:spcAft>
                <a:spcPts val="0"/>
              </a:spcAft>
              <a:buSzPts val="1100"/>
              <a:buFont typeface="Arial"/>
              <a:buNone/>
            </a:pPr>
            <a:r>
              <a:t/>
            </a:r>
            <a:endParaRPr>
              <a:latin typeface="Roboto"/>
              <a:ea typeface="Roboto"/>
              <a:cs typeface="Roboto"/>
              <a:sym typeface="Roboto"/>
            </a:endParaRPr>
          </a:p>
          <a:p>
            <a:pPr indent="0" lvl="0" marL="0" rtl="0" algn="l">
              <a:lnSpc>
                <a:spcPct val="100000"/>
              </a:lnSpc>
              <a:spcBef>
                <a:spcPts val="0"/>
              </a:spcBef>
              <a:spcAft>
                <a:spcPts val="0"/>
              </a:spcAft>
              <a:buSzPts val="1100"/>
              <a:buFont typeface="Arial"/>
              <a:buNone/>
            </a:pPr>
            <a:r>
              <a:rPr lang="pt-BR">
                <a:latin typeface="Roboto"/>
                <a:ea typeface="Roboto"/>
                <a:cs typeface="Roboto"/>
                <a:sym typeface="Roboto"/>
              </a:rPr>
              <a:t>Membership</a:t>
            </a:r>
            <a:endParaRPr>
              <a:latin typeface="Roboto"/>
              <a:ea typeface="Roboto"/>
              <a:cs typeface="Roboto"/>
              <a:sym typeface="Roboto"/>
            </a:endParaRPr>
          </a:p>
          <a:p>
            <a:pPr indent="-171450" lvl="0" marL="171450" rtl="0" algn="l">
              <a:lnSpc>
                <a:spcPct val="100000"/>
              </a:lnSpc>
              <a:spcBef>
                <a:spcPts val="0"/>
              </a:spcBef>
              <a:spcAft>
                <a:spcPts val="0"/>
              </a:spcAft>
              <a:buSzPts val="1100"/>
              <a:buFont typeface="Roboto"/>
              <a:buChar char="-"/>
            </a:pPr>
            <a:r>
              <a:rPr lang="pt-BR">
                <a:latin typeface="Roboto"/>
                <a:ea typeface="Roboto"/>
                <a:cs typeface="Roboto"/>
                <a:sym typeface="Roboto"/>
              </a:rPr>
              <a:t>Diversity of experience- Implementers, experts</a:t>
            </a:r>
            <a:endParaRPr>
              <a:latin typeface="Roboto"/>
              <a:ea typeface="Roboto"/>
              <a:cs typeface="Roboto"/>
              <a:sym typeface="Roboto"/>
            </a:endParaRPr>
          </a:p>
          <a:p>
            <a:pPr indent="-171450" lvl="0" marL="171450" marR="0" rtl="0" algn="l">
              <a:lnSpc>
                <a:spcPct val="100000"/>
              </a:lnSpc>
              <a:spcBef>
                <a:spcPts val="0"/>
              </a:spcBef>
              <a:spcAft>
                <a:spcPts val="0"/>
              </a:spcAft>
              <a:buClr>
                <a:srgbClr val="000000"/>
              </a:buClr>
              <a:buSzPts val="1100"/>
              <a:buFont typeface="Roboto"/>
              <a:buChar char="-"/>
            </a:pPr>
            <a:r>
              <a:rPr lang="pt-BR">
                <a:latin typeface="Roboto"/>
                <a:ea typeface="Roboto"/>
                <a:cs typeface="Roboto"/>
                <a:sym typeface="Roboto"/>
              </a:rPr>
              <a:t>Membership is open and expanding. Criteria targeting those that are working to improve the learning agenda </a:t>
            </a:r>
            <a:endParaRPr>
              <a:latin typeface="Roboto"/>
              <a:ea typeface="Roboto"/>
              <a:cs typeface="Roboto"/>
              <a:sym typeface="Roboto"/>
            </a:endParaRPr>
          </a:p>
          <a:p>
            <a:pPr indent="-101600" lvl="0" marL="171450" rtl="0" algn="l">
              <a:lnSpc>
                <a:spcPct val="100000"/>
              </a:lnSpc>
              <a:spcBef>
                <a:spcPts val="0"/>
              </a:spcBef>
              <a:spcAft>
                <a:spcPts val="0"/>
              </a:spcAft>
              <a:buSzPts val="1100"/>
              <a:buFont typeface="Arial"/>
              <a:buNone/>
            </a:pPr>
            <a:r>
              <a:t/>
            </a:r>
            <a:endParaRPr/>
          </a:p>
          <a:p>
            <a:pPr indent="-101600" lvl="0" marL="171450" rtl="0" algn="l">
              <a:lnSpc>
                <a:spcPct val="100000"/>
              </a:lnSpc>
              <a:spcBef>
                <a:spcPts val="0"/>
              </a:spcBef>
              <a:spcAft>
                <a:spcPts val="0"/>
              </a:spcAft>
              <a:buSzPts val="1100"/>
              <a:buFont typeface="Arial"/>
              <a:buNone/>
            </a:pPr>
            <a:r>
              <a:t/>
            </a:r>
            <a:endParaRPr/>
          </a:p>
        </p:txBody>
      </p:sp>
      <p:sp>
        <p:nvSpPr>
          <p:cNvPr id="518" name="Google Shape;518;g2065b9093ef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0397c66db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20397c66db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065b9093ef_1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342900" rtl="0" algn="just">
              <a:lnSpc>
                <a:spcPct val="100000"/>
              </a:lnSpc>
              <a:spcBef>
                <a:spcPts val="0"/>
              </a:spcBef>
              <a:spcAft>
                <a:spcPts val="0"/>
              </a:spcAft>
              <a:buSzPts val="1100"/>
              <a:buFont typeface="Arial"/>
              <a:buAutoNum type="alphaLcPeriod"/>
            </a:pPr>
            <a:r>
              <a:rPr b="1" lang="pt-BR">
                <a:latin typeface="Roboto"/>
                <a:ea typeface="Roboto"/>
                <a:cs typeface="Roboto"/>
                <a:sym typeface="Roboto"/>
              </a:rPr>
              <a:t>Transforming organisations</a:t>
            </a:r>
            <a:r>
              <a:rPr lang="pt-BR">
                <a:latin typeface="Roboto"/>
                <a:ea typeface="Roboto"/>
                <a:cs typeface="Roboto"/>
                <a:sym typeface="Roboto"/>
              </a:rPr>
              <a:t> by supporting and strengthening organizations and leaders to design, evaluate, refine, and scale promising models to transform them into high functioning vehicles of regional change for education. This is achieved through cultivating self-learning and peer-to-peer learning from shared experiences and building the capacity of member organisations and encouraging proactive collaboration for better impact. </a:t>
            </a:r>
            <a:endParaRPr>
              <a:latin typeface="Roboto"/>
              <a:ea typeface="Roboto"/>
              <a:cs typeface="Roboto"/>
              <a:sym typeface="Roboto"/>
            </a:endParaRPr>
          </a:p>
          <a:p>
            <a:pPr indent="-342900" lvl="0" marL="342900" rtl="0" algn="just">
              <a:lnSpc>
                <a:spcPct val="100000"/>
              </a:lnSpc>
              <a:spcBef>
                <a:spcPts val="0"/>
              </a:spcBef>
              <a:spcAft>
                <a:spcPts val="0"/>
              </a:spcAft>
              <a:buSzPts val="1100"/>
              <a:buFont typeface="Arial"/>
              <a:buAutoNum type="alphaLcPeriod"/>
            </a:pPr>
            <a:r>
              <a:rPr b="1" lang="pt-BR">
                <a:latin typeface="Roboto"/>
                <a:ea typeface="Roboto"/>
                <a:cs typeface="Roboto"/>
                <a:sym typeface="Roboto"/>
              </a:rPr>
              <a:t>Building a knowledge hub</a:t>
            </a:r>
            <a:r>
              <a:rPr lang="pt-BR">
                <a:latin typeface="Roboto"/>
                <a:ea typeface="Roboto"/>
                <a:cs typeface="Roboto"/>
                <a:sym typeface="Roboto"/>
              </a:rPr>
              <a:t> through generation of evidence of what is working and what is not working and monitoring new developments in the field of education to bridge a persistent lack of evidence on what works and what doesn’t work. The RELI Africa knowledge hub synthesizes information to inform its interventions and for policy influencing and RELI members have been able to inform education discourses at the local, national, regional, and international levels.   </a:t>
            </a:r>
            <a:endParaRPr>
              <a:latin typeface="Roboto"/>
              <a:ea typeface="Roboto"/>
              <a:cs typeface="Roboto"/>
              <a:sym typeface="Roboto"/>
            </a:endParaRPr>
          </a:p>
          <a:p>
            <a:pPr indent="-342900" lvl="0" marL="342900" rtl="0" algn="just">
              <a:lnSpc>
                <a:spcPct val="100000"/>
              </a:lnSpc>
              <a:spcBef>
                <a:spcPts val="0"/>
              </a:spcBef>
              <a:spcAft>
                <a:spcPts val="0"/>
              </a:spcAft>
              <a:buSzPts val="1100"/>
              <a:buFont typeface="Arial"/>
              <a:buAutoNum type="alphaLcPeriod"/>
            </a:pPr>
            <a:r>
              <a:rPr b="1" lang="pt-BR">
                <a:latin typeface="Roboto"/>
                <a:ea typeface="Roboto"/>
                <a:cs typeface="Roboto"/>
                <a:sym typeface="Roboto"/>
              </a:rPr>
              <a:t>Collaborative Policy Engagement</a:t>
            </a:r>
            <a:r>
              <a:rPr lang="pt-BR">
                <a:latin typeface="Roboto"/>
                <a:ea typeface="Roboto"/>
                <a:cs typeface="Roboto"/>
                <a:sym typeface="Roboto"/>
              </a:rPr>
              <a:t> by drawing on members’ collective experience to generate evidence to influence inclusive education policies and their implementation at the local, national, regional, and global levels.</a:t>
            </a:r>
            <a:endParaRPr>
              <a:latin typeface="Roboto"/>
              <a:ea typeface="Roboto"/>
              <a:cs typeface="Roboto"/>
              <a:sym typeface="Roboto"/>
            </a:endParaRPr>
          </a:p>
          <a:p>
            <a:pPr indent="0" lvl="0" marL="0" rtl="0" algn="l">
              <a:lnSpc>
                <a:spcPct val="100000"/>
              </a:lnSpc>
              <a:spcBef>
                <a:spcPts val="0"/>
              </a:spcBef>
              <a:spcAft>
                <a:spcPts val="0"/>
              </a:spcAft>
              <a:buSzPts val="1100"/>
              <a:buNone/>
            </a:pPr>
            <a:r>
              <a:t/>
            </a:r>
            <a:endParaRPr/>
          </a:p>
        </p:txBody>
      </p:sp>
      <p:sp>
        <p:nvSpPr>
          <p:cNvPr id="527" name="Google Shape;527;g2065b9093ef_1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065b9093ef_1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latin typeface="Roboto"/>
                <a:ea typeface="Roboto"/>
                <a:cs typeface="Roboto"/>
                <a:sym typeface="Roboto"/>
              </a:rPr>
              <a:t>1. </a:t>
            </a:r>
            <a:r>
              <a:rPr b="1" lang="pt-BR">
                <a:latin typeface="Roboto"/>
                <a:ea typeface="Roboto"/>
                <a:cs typeface="Roboto"/>
                <a:sym typeface="Roboto"/>
              </a:rPr>
              <a:t>Learner Centred Teaching (LCT): </a:t>
            </a:r>
            <a:r>
              <a:rPr lang="pt-BR">
                <a:latin typeface="Roboto"/>
                <a:ea typeface="Roboto"/>
                <a:cs typeface="Roboto"/>
                <a:sym typeface="Roboto"/>
              </a:rPr>
              <a:t>This group explores strategies for enhancing the learning experience. This includes ideating ways of improving the instruction methods used by teachers to reach learners of different abilities while making learning interesting. LCT also collaborates with different stakeholders for a holistic learning approach. </a:t>
            </a:r>
            <a:endParaRPr>
              <a:latin typeface="Roboto"/>
              <a:ea typeface="Roboto"/>
              <a:cs typeface="Roboto"/>
              <a:sym typeface="Roboto"/>
            </a:endParaRPr>
          </a:p>
          <a:p>
            <a:pPr indent="0" lvl="0" marL="0" rtl="0" algn="l">
              <a:lnSpc>
                <a:spcPct val="100000"/>
              </a:lnSpc>
              <a:spcBef>
                <a:spcPts val="0"/>
              </a:spcBef>
              <a:spcAft>
                <a:spcPts val="0"/>
              </a:spcAft>
              <a:buSzPts val="1100"/>
              <a:buNone/>
            </a:pPr>
            <a:r>
              <a:rPr lang="pt-BR">
                <a:latin typeface="Roboto"/>
                <a:ea typeface="Roboto"/>
                <a:cs typeface="Roboto"/>
                <a:sym typeface="Roboto"/>
              </a:rPr>
              <a:t>2.</a:t>
            </a:r>
            <a:r>
              <a:rPr b="1" lang="pt-BR">
                <a:latin typeface="Roboto"/>
                <a:ea typeface="Roboto"/>
                <a:cs typeface="Roboto"/>
                <a:sym typeface="Roboto"/>
              </a:rPr>
              <a:t> Equity and Inclusion:</a:t>
            </a:r>
            <a:r>
              <a:rPr lang="pt-BR">
                <a:latin typeface="Roboto"/>
                <a:ea typeface="Roboto"/>
                <a:cs typeface="Roboto"/>
                <a:sym typeface="Roboto"/>
              </a:rPr>
              <a:t> This thematic group looks at opportunities for enhancing equity and inclusion for all learners without discrimination. </a:t>
            </a:r>
            <a:endParaRPr>
              <a:latin typeface="Roboto"/>
              <a:ea typeface="Roboto"/>
              <a:cs typeface="Roboto"/>
              <a:sym typeface="Roboto"/>
            </a:endParaRPr>
          </a:p>
          <a:p>
            <a:pPr indent="0" lvl="0" marL="0" rtl="0" algn="l">
              <a:lnSpc>
                <a:spcPct val="100000"/>
              </a:lnSpc>
              <a:spcBef>
                <a:spcPts val="0"/>
              </a:spcBef>
              <a:spcAft>
                <a:spcPts val="0"/>
              </a:spcAft>
              <a:buSzPts val="1100"/>
              <a:buNone/>
            </a:pPr>
            <a:r>
              <a:rPr lang="pt-BR">
                <a:latin typeface="Roboto"/>
                <a:ea typeface="Roboto"/>
                <a:cs typeface="Roboto"/>
                <a:sym typeface="Roboto"/>
              </a:rPr>
              <a:t>3. </a:t>
            </a:r>
            <a:r>
              <a:rPr b="1" lang="pt-BR">
                <a:latin typeface="Roboto"/>
                <a:ea typeface="Roboto"/>
                <a:cs typeface="Roboto"/>
                <a:sym typeface="Roboto"/>
              </a:rPr>
              <a:t>Values and Life skills VaLi:</a:t>
            </a:r>
            <a:r>
              <a:rPr lang="pt-BR">
                <a:latin typeface="Roboto"/>
                <a:ea typeface="Roboto"/>
                <a:cs typeface="Roboto"/>
                <a:sym typeface="Roboto"/>
              </a:rPr>
              <a:t> This group focuses on generating and sharing evidence and strengthening practices that support the acquisition of values and life skills in Kenya. It also looks at the role of values and life skills in the lives of learners for holistic development of the person. This involves coming up with ways of understanding, nurturing and assessing life skills acquisition and how they are being applied in the lives of the child. It works to support initiatives that support the integration of values and life skills in the education system and curriculum. </a:t>
            </a:r>
            <a:endParaRPr>
              <a:latin typeface="Roboto"/>
              <a:ea typeface="Roboto"/>
              <a:cs typeface="Roboto"/>
              <a:sym typeface="Roboto"/>
            </a:endParaRPr>
          </a:p>
          <a:p>
            <a:pPr indent="0" lvl="0" marL="0" rtl="0" algn="l">
              <a:lnSpc>
                <a:spcPct val="100000"/>
              </a:lnSpc>
              <a:spcBef>
                <a:spcPts val="0"/>
              </a:spcBef>
              <a:spcAft>
                <a:spcPts val="0"/>
              </a:spcAft>
              <a:buSzPts val="1100"/>
              <a:buNone/>
            </a:pPr>
            <a:r>
              <a:t/>
            </a:r>
            <a:endParaRPr/>
          </a:p>
        </p:txBody>
      </p:sp>
      <p:sp>
        <p:nvSpPr>
          <p:cNvPr id="536" name="Google Shape;536;g2065b9093ef_1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065b9093ef_1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solidFill>
                  <a:schemeClr val="dk1"/>
                </a:solidFill>
                <a:latin typeface="Roboto"/>
                <a:ea typeface="Roboto"/>
                <a:cs typeface="Roboto"/>
                <a:sym typeface="Roboto"/>
              </a:rPr>
              <a:t>Inter-organizational collaboration has become a primary global strategy for addressing social, economic, political and other forms of developmental concerns. As the complexity of these problems increases, that even a large actor cannot solve alone, the need for collaboration becomes more urgent and building partnership models which are long lasting, scalable and transformative, and which create shared value is therefore key.</a:t>
            </a:r>
            <a:endParaRPr>
              <a:solidFill>
                <a:schemeClr val="dk1"/>
              </a:solidFill>
              <a:latin typeface="Roboto"/>
              <a:ea typeface="Roboto"/>
              <a:cs typeface="Roboto"/>
              <a:sym typeface="Roboto"/>
            </a:endParaRPr>
          </a:p>
          <a:p>
            <a:pPr indent="0" lvl="0" marL="0" rtl="0" algn="l">
              <a:lnSpc>
                <a:spcPct val="100000"/>
              </a:lnSpc>
              <a:spcBef>
                <a:spcPts val="0"/>
              </a:spcBef>
              <a:spcAft>
                <a:spcPts val="0"/>
              </a:spcAft>
              <a:buSzPts val="1100"/>
              <a:buNone/>
            </a:pPr>
            <a:r>
              <a:rPr lang="pt-BR">
                <a:solidFill>
                  <a:schemeClr val="dk1"/>
                </a:solidFill>
                <a:latin typeface="Roboto"/>
                <a:ea typeface="Roboto"/>
                <a:cs typeface="Roboto"/>
                <a:sym typeface="Roboto"/>
              </a:rPr>
              <a:t>RELI Africa is a growing best practice example on Sustainable networking for strengthened collaborative impact for education. RELI strives to build a strong community of actors for the improvement of learning and training for all. Our journey has been transformative and continues to be so. Our intention is to continue cultivating existing expertise and passion to accelerate the improvement of learning and training outcomes, especially for children and youth furthest behind TOGETHER.</a:t>
            </a:r>
            <a:endParaRPr>
              <a:solidFill>
                <a:schemeClr val="dk1"/>
              </a:solidFill>
              <a:latin typeface="Roboto"/>
              <a:ea typeface="Roboto"/>
              <a:cs typeface="Roboto"/>
              <a:sym typeface="Roboto"/>
            </a:endParaRPr>
          </a:p>
        </p:txBody>
      </p:sp>
      <p:sp>
        <p:nvSpPr>
          <p:cNvPr id="544" name="Google Shape;544;g2065b9093ef_1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1dc78d33349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1dc78d33349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1dc97f91e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1dc97f91e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dc97f91e5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1dc97f91e5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1dc97f91e5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1dc97f91e5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145f37fcd5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145f37fcd5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1c50d094d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1c50d094d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1693409114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1693409114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0397c66db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0397c66db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dc07190cca_2_5: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b="0" i="0" lang="pt-BR"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305" name="Google Shape;305;g1dc07190cca_2_5:notes"/>
          <p:cNvSpPr/>
          <p:nvPr>
            <p:ph idx="2" type="sldImg"/>
          </p:nvPr>
        </p:nvSpPr>
        <p:spPr>
          <a:xfrm>
            <a:off x="315913" y="692150"/>
            <a:ext cx="6272100" cy="35289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6" name="Google Shape;306;g1dc07190cca_2_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latin typeface="Times New Roman"/>
              <a:ea typeface="Times New Roman"/>
              <a:cs typeface="Times New Roman"/>
              <a:sym typeface="Times New Roman"/>
            </a:endParaRPr>
          </a:p>
        </p:txBody>
      </p:sp>
      <p:sp>
        <p:nvSpPr>
          <p:cNvPr id="307" name="Google Shape;307;g1dc07190cca_2_5:notes"/>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rPr lang="pt-BR"/>
              <a:t>This work is licensed under the Creative Commons Attribution-NonCommercial 3.0 Unported License.</a:t>
            </a:r>
            <a:endParaRPr/>
          </a:p>
        </p:txBody>
      </p:sp>
      <p:sp>
        <p:nvSpPr>
          <p:cNvPr id="308" name="Google Shape;308;g1dc07190cca_2_5: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pt-BR"/>
              <a:t>Adam Kahane, Reos Partners, www.reospartners.com, kahane@reospartners.com</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1dc07190cca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g1dc07190cca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dc07190cca_0_10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1dc07190cca_0_1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1dc07190cca_0_20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1dc07190cca_0_20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600"/>
              <a:buFont typeface="Century Gothic"/>
              <a:buNone/>
            </a:pPr>
            <a:r>
              <a:t/>
            </a:r>
            <a:endParaRPr/>
          </a:p>
        </p:txBody>
      </p:sp>
      <p:sp>
        <p:nvSpPr>
          <p:cNvPr id="330" name="Google Shape;330;g1dc07190cca_0_20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pt-B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 Id="rId3"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50" name="Shape 50"/>
        <p:cNvGrpSpPr/>
        <p:nvPr/>
      </p:nvGrpSpPr>
      <p:grpSpPr>
        <a:xfrm>
          <a:off x="0" y="0"/>
          <a:ext cx="0" cy="0"/>
          <a:chOff x="0" y="0"/>
          <a:chExt cx="0" cy="0"/>
        </a:xfrm>
      </p:grpSpPr>
      <p:cxnSp>
        <p:nvCxnSpPr>
          <p:cNvPr id="51" name="Google Shape;51;p13"/>
          <p:cNvCxnSpPr/>
          <p:nvPr/>
        </p:nvCxnSpPr>
        <p:spPr>
          <a:xfrm>
            <a:off x="914400" y="1122760"/>
            <a:ext cx="7315200" cy="0"/>
          </a:xfrm>
          <a:prstGeom prst="straightConnector1">
            <a:avLst/>
          </a:prstGeom>
          <a:noFill/>
          <a:ln cap="flat" cmpd="sng" w="25400">
            <a:solidFill>
              <a:schemeClr val="dk1"/>
            </a:solidFill>
            <a:prstDash val="dot"/>
            <a:round/>
            <a:headEnd len="sm" w="sm" type="none"/>
            <a:tailEnd len="sm" w="sm" type="none"/>
          </a:ln>
        </p:spPr>
      </p:cxnSp>
      <p:sp>
        <p:nvSpPr>
          <p:cNvPr id="52" name="Google Shape;52;p13"/>
          <p:cNvSpPr/>
          <p:nvPr/>
        </p:nvSpPr>
        <p:spPr>
          <a:xfrm>
            <a:off x="0" y="1"/>
            <a:ext cx="9144000" cy="89400"/>
          </a:xfrm>
          <a:prstGeom prst="rect">
            <a:avLst/>
          </a:prstGeom>
          <a:solidFill>
            <a:srgbClr val="FF50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FFFFFF"/>
              </a:solidFill>
              <a:latin typeface="Georgia"/>
              <a:ea typeface="Georgia"/>
              <a:cs typeface="Georgia"/>
              <a:sym typeface="Georgia"/>
            </a:endParaRPr>
          </a:p>
        </p:txBody>
      </p:sp>
      <p:cxnSp>
        <p:nvCxnSpPr>
          <p:cNvPr id="53" name="Google Shape;53;p13"/>
          <p:cNvCxnSpPr/>
          <p:nvPr/>
        </p:nvCxnSpPr>
        <p:spPr>
          <a:xfrm>
            <a:off x="914400" y="4743450"/>
            <a:ext cx="7315200" cy="0"/>
          </a:xfrm>
          <a:prstGeom prst="straightConnector1">
            <a:avLst/>
          </a:prstGeom>
          <a:noFill/>
          <a:ln cap="flat" cmpd="sng" w="12700">
            <a:solidFill>
              <a:schemeClr val="dk1"/>
            </a:solidFill>
            <a:prstDash val="dot"/>
            <a:round/>
            <a:headEnd len="sm" w="sm" type="none"/>
            <a:tailEnd len="sm" w="sm" type="none"/>
          </a:ln>
        </p:spPr>
      </p:cxnSp>
      <p:pic>
        <p:nvPicPr>
          <p:cNvPr id="54" name="Google Shape;54;p13"/>
          <p:cNvPicPr preferRelativeResize="0"/>
          <p:nvPr/>
        </p:nvPicPr>
        <p:blipFill rotWithShape="1">
          <a:blip r:embed="rId2">
            <a:alphaModFix/>
          </a:blip>
          <a:srcRect b="0" l="0" r="85490" t="0"/>
          <a:stretch/>
        </p:blipFill>
        <p:spPr>
          <a:xfrm>
            <a:off x="8515350" y="228601"/>
            <a:ext cx="287338" cy="457199"/>
          </a:xfrm>
          <a:prstGeom prst="rect">
            <a:avLst/>
          </a:prstGeom>
          <a:noFill/>
          <a:ln>
            <a:noFill/>
          </a:ln>
        </p:spPr>
      </p:pic>
      <p:sp>
        <p:nvSpPr>
          <p:cNvPr id="55" name="Google Shape;55;p13"/>
          <p:cNvSpPr txBox="1"/>
          <p:nvPr>
            <p:ph type="title"/>
          </p:nvPr>
        </p:nvSpPr>
        <p:spPr>
          <a:xfrm>
            <a:off x="914400" y="685800"/>
            <a:ext cx="7772400" cy="320100"/>
          </a:xfrm>
          <a:prstGeom prst="rect">
            <a:avLst/>
          </a:prstGeom>
          <a:noFill/>
          <a:ln>
            <a:noFill/>
          </a:ln>
        </p:spPr>
        <p:txBody>
          <a:bodyPr anchorCtr="0" anchor="t" bIns="34275" lIns="0" spcFirstLastPara="1" rIns="0" wrap="square" tIns="34275">
            <a:noAutofit/>
          </a:bodyPr>
          <a:lstStyle>
            <a:lvl1pPr lvl="0" rtl="0" algn="l">
              <a:lnSpc>
                <a:spcPct val="90000"/>
              </a:lnSpc>
              <a:spcBef>
                <a:spcPts val="0"/>
              </a:spcBef>
              <a:spcAft>
                <a:spcPts val="0"/>
              </a:spcAft>
              <a:buSzPts val="3300"/>
              <a:buNone/>
              <a:defRPr sz="2400">
                <a:latin typeface="Arial"/>
                <a:ea typeface="Arial"/>
                <a:cs typeface="Arial"/>
                <a:sym typeface="Aria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56" name="Google Shape;56;p13"/>
          <p:cNvSpPr txBox="1"/>
          <p:nvPr>
            <p:ph idx="1" type="body"/>
          </p:nvPr>
        </p:nvSpPr>
        <p:spPr>
          <a:xfrm>
            <a:off x="914400" y="1255757"/>
            <a:ext cx="7315200" cy="3430500"/>
          </a:xfrm>
          <a:prstGeom prst="rect">
            <a:avLst/>
          </a:prstGeom>
          <a:noFill/>
          <a:ln>
            <a:noFill/>
          </a:ln>
        </p:spPr>
        <p:txBody>
          <a:bodyPr anchorCtr="0" anchor="t" bIns="34275" lIns="0" spcFirstLastPara="1" rIns="0" wrap="square" tIns="34275">
            <a:normAutofit/>
          </a:bodyPr>
          <a:lstStyle>
            <a:lvl1pPr indent="-228600" lvl="0" marL="457200" rtl="0" algn="l">
              <a:lnSpc>
                <a:spcPct val="90000"/>
              </a:lnSpc>
              <a:spcBef>
                <a:spcPts val="800"/>
              </a:spcBef>
              <a:spcAft>
                <a:spcPts val="0"/>
              </a:spcAft>
              <a:buSzPts val="2100"/>
              <a:buFont typeface="Arial"/>
              <a:buNone/>
              <a:defRPr sz="1500">
                <a:solidFill>
                  <a:schemeClr val="accent1"/>
                </a:solidFill>
                <a:latin typeface="Arial"/>
                <a:ea typeface="Arial"/>
                <a:cs typeface="Arial"/>
                <a:sym typeface="Arial"/>
              </a:defRPr>
            </a:lvl1pPr>
            <a:lvl2pPr indent="-228600" lvl="1" marL="914400" rtl="0" algn="l">
              <a:lnSpc>
                <a:spcPct val="90000"/>
              </a:lnSpc>
              <a:spcBef>
                <a:spcPts val="400"/>
              </a:spcBef>
              <a:spcAft>
                <a:spcPts val="0"/>
              </a:spcAft>
              <a:buSzPts val="1800"/>
              <a:buNone/>
              <a:defRPr i="1" sz="1500"/>
            </a:lvl2pPr>
            <a:lvl3pPr indent="-228600" lvl="2" marL="1371600" rtl="0" algn="l">
              <a:lnSpc>
                <a:spcPct val="90000"/>
              </a:lnSpc>
              <a:spcBef>
                <a:spcPts val="200"/>
              </a:spcBef>
              <a:spcAft>
                <a:spcPts val="0"/>
              </a:spcAft>
              <a:buSzPts val="1500"/>
              <a:buFont typeface="Calibri"/>
              <a:buNone/>
              <a:defRPr sz="1500"/>
            </a:lvl3pPr>
            <a:lvl4pPr indent="-228600" lvl="3" marL="1828800" rtl="0" algn="l">
              <a:lnSpc>
                <a:spcPct val="90000"/>
              </a:lnSpc>
              <a:spcBef>
                <a:spcPts val="700"/>
              </a:spcBef>
              <a:spcAft>
                <a:spcPts val="0"/>
              </a:spcAft>
              <a:buSzPts val="1400"/>
              <a:buNone/>
              <a:defRPr b="1" sz="800" cap="none">
                <a:solidFill>
                  <a:schemeClr val="accent1"/>
                </a:solidFill>
                <a:latin typeface="Arial"/>
                <a:ea typeface="Arial"/>
                <a:cs typeface="Arial"/>
                <a:sym typeface="Arial"/>
              </a:defRPr>
            </a:lvl4pPr>
            <a:lvl5pPr indent="-317500" lvl="4" marL="2286000" rtl="0" algn="l">
              <a:lnSpc>
                <a:spcPct val="90000"/>
              </a:lnSpc>
              <a:spcBef>
                <a:spcPts val="400"/>
              </a:spcBef>
              <a:spcAft>
                <a:spcPts val="0"/>
              </a:spcAft>
              <a:buClr>
                <a:schemeClr val="dk1"/>
              </a:buClr>
              <a:buSzPts val="1400"/>
              <a:buFont typeface="Arial"/>
              <a:buChar char="•"/>
              <a:defRPr i="1" sz="1100">
                <a:latin typeface="Arial"/>
                <a:ea typeface="Arial"/>
                <a:cs typeface="Arial"/>
                <a:sym typeface="Arial"/>
              </a:defRPr>
            </a:lvl5pPr>
            <a:lvl6pPr indent="-317500" lvl="5" marL="2743200" rtl="0" algn="l">
              <a:lnSpc>
                <a:spcPct val="90000"/>
              </a:lnSpc>
              <a:spcBef>
                <a:spcPts val="400"/>
              </a:spcBef>
              <a:spcAft>
                <a:spcPts val="0"/>
              </a:spcAft>
              <a:buSzPts val="1400"/>
              <a:buChar char="■"/>
              <a:defRPr/>
            </a:lvl6pPr>
            <a:lvl7pPr indent="-317500" lvl="6" marL="3200400" rtl="0" algn="l">
              <a:lnSpc>
                <a:spcPct val="90000"/>
              </a:lnSpc>
              <a:spcBef>
                <a:spcPts val="400"/>
              </a:spcBef>
              <a:spcAft>
                <a:spcPts val="0"/>
              </a:spcAft>
              <a:buSzPts val="1400"/>
              <a:buChar char="●"/>
              <a:defRPr/>
            </a:lvl7pPr>
            <a:lvl8pPr indent="-317500" lvl="7" marL="3657600" rtl="0" algn="l">
              <a:lnSpc>
                <a:spcPct val="90000"/>
              </a:lnSpc>
              <a:spcBef>
                <a:spcPts val="400"/>
              </a:spcBef>
              <a:spcAft>
                <a:spcPts val="0"/>
              </a:spcAft>
              <a:buSzPts val="1400"/>
              <a:buChar char="○"/>
              <a:defRPr/>
            </a:lvl8pPr>
            <a:lvl9pPr indent="-317500" lvl="8" marL="4114800" rtl="0" algn="l">
              <a:lnSpc>
                <a:spcPct val="90000"/>
              </a:lnSpc>
              <a:spcBef>
                <a:spcPts val="400"/>
              </a:spcBef>
              <a:spcAft>
                <a:spcPts val="0"/>
              </a:spcAft>
              <a:buSzPts val="1400"/>
              <a:buChar char="■"/>
              <a:defRPr/>
            </a:lvl9pPr>
          </a:lstStyle>
          <a:p/>
        </p:txBody>
      </p:sp>
      <p:sp>
        <p:nvSpPr>
          <p:cNvPr id="57" name="Google Shape;57;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Char char="●"/>
              <a:defRPr sz="1100"/>
            </a:lvl1pPr>
            <a:lvl2pPr lvl="1" rtl="0" algn="l">
              <a:lnSpc>
                <a:spcPct val="100000"/>
              </a:lnSpc>
              <a:spcBef>
                <a:spcPts val="0"/>
              </a:spcBef>
              <a:spcAft>
                <a:spcPts val="0"/>
              </a:spcAft>
              <a:buSzPts val="1100"/>
              <a:buChar char="○"/>
              <a:defRPr sz="1100"/>
            </a:lvl2pPr>
            <a:lvl3pPr lvl="2" rtl="0" algn="l">
              <a:lnSpc>
                <a:spcPct val="100000"/>
              </a:lnSpc>
              <a:spcBef>
                <a:spcPts val="0"/>
              </a:spcBef>
              <a:spcAft>
                <a:spcPts val="0"/>
              </a:spcAft>
              <a:buSzPts val="1100"/>
              <a:buChar char="■"/>
              <a:defRPr sz="1100"/>
            </a:lvl3pPr>
            <a:lvl4pPr lvl="3" rtl="0" algn="l">
              <a:lnSpc>
                <a:spcPct val="100000"/>
              </a:lnSpc>
              <a:spcBef>
                <a:spcPts val="0"/>
              </a:spcBef>
              <a:spcAft>
                <a:spcPts val="0"/>
              </a:spcAft>
              <a:buSzPts val="1100"/>
              <a:buChar char="●"/>
              <a:defRPr sz="1100"/>
            </a:lvl4pPr>
            <a:lvl5pPr lvl="4" rtl="0" algn="l">
              <a:lnSpc>
                <a:spcPct val="100000"/>
              </a:lnSpc>
              <a:spcBef>
                <a:spcPts val="0"/>
              </a:spcBef>
              <a:spcAft>
                <a:spcPts val="0"/>
              </a:spcAft>
              <a:buSzPts val="1100"/>
              <a:buChar char="○"/>
              <a:defRPr sz="1100"/>
            </a:lvl5pPr>
            <a:lvl6pPr lvl="5" rtl="0" algn="l">
              <a:lnSpc>
                <a:spcPct val="100000"/>
              </a:lnSpc>
              <a:spcBef>
                <a:spcPts val="0"/>
              </a:spcBef>
              <a:spcAft>
                <a:spcPts val="0"/>
              </a:spcAft>
              <a:buSzPts val="1100"/>
              <a:buChar char="■"/>
              <a:defRPr sz="1100"/>
            </a:lvl6pPr>
            <a:lvl7pPr lvl="6" rtl="0" algn="l">
              <a:lnSpc>
                <a:spcPct val="100000"/>
              </a:lnSpc>
              <a:spcBef>
                <a:spcPts val="0"/>
              </a:spcBef>
              <a:spcAft>
                <a:spcPts val="0"/>
              </a:spcAft>
              <a:buSzPts val="1100"/>
              <a:buChar char="●"/>
              <a:defRPr sz="1100"/>
            </a:lvl7pPr>
            <a:lvl8pPr lvl="7" rtl="0" algn="l">
              <a:lnSpc>
                <a:spcPct val="100000"/>
              </a:lnSpc>
              <a:spcBef>
                <a:spcPts val="0"/>
              </a:spcBef>
              <a:spcAft>
                <a:spcPts val="0"/>
              </a:spcAft>
              <a:buSzPts val="1100"/>
              <a:buChar char="○"/>
              <a:defRPr sz="1100"/>
            </a:lvl8pPr>
            <a:lvl9pPr lvl="8" rtl="0" algn="l">
              <a:lnSpc>
                <a:spcPct val="100000"/>
              </a:lnSpc>
              <a:spcBef>
                <a:spcPts val="0"/>
              </a:spcBef>
              <a:spcAft>
                <a:spcPts val="0"/>
              </a:spcAft>
              <a:buSzPts val="1100"/>
              <a:buChar char="■"/>
              <a:defRPr sz="1100"/>
            </a:lvl9pPr>
          </a:lstStyle>
          <a:p/>
        </p:txBody>
      </p:sp>
      <p:sp>
        <p:nvSpPr>
          <p:cNvPr id="58" name="Google Shape;58;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Char char="●"/>
              <a:defRPr sz="1100"/>
            </a:lvl1pPr>
            <a:lvl2pPr lvl="1" rtl="0" algn="l">
              <a:lnSpc>
                <a:spcPct val="100000"/>
              </a:lnSpc>
              <a:spcBef>
                <a:spcPts val="0"/>
              </a:spcBef>
              <a:spcAft>
                <a:spcPts val="0"/>
              </a:spcAft>
              <a:buSzPts val="1100"/>
              <a:buChar char="○"/>
              <a:defRPr sz="1100"/>
            </a:lvl2pPr>
            <a:lvl3pPr lvl="2" rtl="0" algn="l">
              <a:lnSpc>
                <a:spcPct val="100000"/>
              </a:lnSpc>
              <a:spcBef>
                <a:spcPts val="0"/>
              </a:spcBef>
              <a:spcAft>
                <a:spcPts val="0"/>
              </a:spcAft>
              <a:buSzPts val="1100"/>
              <a:buChar char="■"/>
              <a:defRPr sz="1100"/>
            </a:lvl3pPr>
            <a:lvl4pPr lvl="3" rtl="0" algn="l">
              <a:lnSpc>
                <a:spcPct val="100000"/>
              </a:lnSpc>
              <a:spcBef>
                <a:spcPts val="0"/>
              </a:spcBef>
              <a:spcAft>
                <a:spcPts val="0"/>
              </a:spcAft>
              <a:buSzPts val="1100"/>
              <a:buChar char="●"/>
              <a:defRPr sz="1100"/>
            </a:lvl4pPr>
            <a:lvl5pPr lvl="4" rtl="0" algn="l">
              <a:lnSpc>
                <a:spcPct val="100000"/>
              </a:lnSpc>
              <a:spcBef>
                <a:spcPts val="0"/>
              </a:spcBef>
              <a:spcAft>
                <a:spcPts val="0"/>
              </a:spcAft>
              <a:buSzPts val="1100"/>
              <a:buChar char="○"/>
              <a:defRPr sz="1100"/>
            </a:lvl5pPr>
            <a:lvl6pPr lvl="5" rtl="0" algn="l">
              <a:lnSpc>
                <a:spcPct val="100000"/>
              </a:lnSpc>
              <a:spcBef>
                <a:spcPts val="0"/>
              </a:spcBef>
              <a:spcAft>
                <a:spcPts val="0"/>
              </a:spcAft>
              <a:buSzPts val="1100"/>
              <a:buChar char="■"/>
              <a:defRPr sz="1100"/>
            </a:lvl6pPr>
            <a:lvl7pPr lvl="6" rtl="0" algn="l">
              <a:lnSpc>
                <a:spcPct val="100000"/>
              </a:lnSpc>
              <a:spcBef>
                <a:spcPts val="0"/>
              </a:spcBef>
              <a:spcAft>
                <a:spcPts val="0"/>
              </a:spcAft>
              <a:buSzPts val="1100"/>
              <a:buChar char="●"/>
              <a:defRPr sz="1100"/>
            </a:lvl7pPr>
            <a:lvl8pPr lvl="7" rtl="0" algn="l">
              <a:lnSpc>
                <a:spcPct val="100000"/>
              </a:lnSpc>
              <a:spcBef>
                <a:spcPts val="0"/>
              </a:spcBef>
              <a:spcAft>
                <a:spcPts val="0"/>
              </a:spcAft>
              <a:buSzPts val="1100"/>
              <a:buChar char="○"/>
              <a:defRPr sz="1100"/>
            </a:lvl8pPr>
            <a:lvl9pPr lvl="8" rtl="0" algn="l">
              <a:lnSpc>
                <a:spcPct val="100000"/>
              </a:lnSpc>
              <a:spcBef>
                <a:spcPts val="0"/>
              </a:spcBef>
              <a:spcAft>
                <a:spcPts val="0"/>
              </a:spcAft>
              <a:buSzPts val="1100"/>
              <a:buChar char="■"/>
              <a:defRPr sz="1100"/>
            </a:lvl9pPr>
          </a:lstStyle>
          <a:p/>
        </p:txBody>
      </p:sp>
      <p:sp>
        <p:nvSpPr>
          <p:cNvPr id="59" name="Google Shape;59;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1pPr>
            <a:lvl2pPr indent="0" lvl="1"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2pPr>
            <a:lvl3pPr indent="0" lvl="2"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3pPr>
            <a:lvl4pPr indent="0" lvl="3"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4pPr>
            <a:lvl5pPr indent="0" lvl="4"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5pPr>
            <a:lvl6pPr indent="0" lvl="5"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6pPr>
            <a:lvl7pPr indent="0" lvl="6"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7pPr>
            <a:lvl8pPr indent="0" lvl="7"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8pPr>
            <a:lvl9pPr indent="0" lvl="8"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60" name="Shape 60"/>
        <p:cNvGrpSpPr/>
        <p:nvPr/>
      </p:nvGrpSpPr>
      <p:grpSpPr>
        <a:xfrm>
          <a:off x="0" y="0"/>
          <a:ext cx="0" cy="0"/>
          <a:chOff x="0" y="0"/>
          <a:chExt cx="0" cy="0"/>
        </a:xfrm>
      </p:grpSpPr>
      <p:sp>
        <p:nvSpPr>
          <p:cNvPr id="61" name="Google Shape;61;p14"/>
          <p:cNvSpPr txBox="1"/>
          <p:nvPr>
            <p:ph type="title"/>
          </p:nvPr>
        </p:nvSpPr>
        <p:spPr>
          <a:xfrm>
            <a:off x="219456" y="171450"/>
            <a:ext cx="8524500" cy="5829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2"/>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62" name="Google Shape;62;p14"/>
          <p:cNvSpPr txBox="1"/>
          <p:nvPr>
            <p:ph idx="11" type="ftr"/>
          </p:nvPr>
        </p:nvSpPr>
        <p:spPr>
          <a:xfrm>
            <a:off x="3922940" y="5045380"/>
            <a:ext cx="1298100" cy="98100"/>
          </a:xfrm>
          <a:prstGeom prst="rect">
            <a:avLst/>
          </a:prstGeom>
          <a:noFill/>
          <a:ln>
            <a:noFill/>
          </a:ln>
        </p:spPr>
        <p:txBody>
          <a:bodyPr anchorCtr="0" anchor="ctr" bIns="0" lIns="68575" spcFirstLastPara="1" rIns="68575" wrap="square" tIns="0">
            <a:noAutofit/>
          </a:bodyPr>
          <a:lstStyle>
            <a:lvl1pPr lvl="0" rtl="0" algn="ctr">
              <a:lnSpc>
                <a:spcPct val="100000"/>
              </a:lnSpc>
              <a:spcBef>
                <a:spcPts val="0"/>
              </a:spcBef>
              <a:spcAft>
                <a:spcPts val="0"/>
              </a:spcAft>
              <a:buSzPts val="1100"/>
              <a:buNone/>
              <a:defRPr sz="1100"/>
            </a:lvl1pPr>
            <a:lvl2pPr lvl="1" rtl="0" algn="l">
              <a:lnSpc>
                <a:spcPct val="100000"/>
              </a:lnSpc>
              <a:spcBef>
                <a:spcPts val="0"/>
              </a:spcBef>
              <a:spcAft>
                <a:spcPts val="0"/>
              </a:spcAft>
              <a:buSzPts val="1100"/>
              <a:buNone/>
              <a:defRPr sz="1100"/>
            </a:lvl2pPr>
            <a:lvl3pPr lvl="2" rtl="0" algn="l">
              <a:lnSpc>
                <a:spcPct val="100000"/>
              </a:lnSpc>
              <a:spcBef>
                <a:spcPts val="0"/>
              </a:spcBef>
              <a:spcAft>
                <a:spcPts val="0"/>
              </a:spcAft>
              <a:buSzPts val="1100"/>
              <a:buNone/>
              <a:defRPr sz="1100"/>
            </a:lvl3pPr>
            <a:lvl4pPr lvl="3" rtl="0" algn="l">
              <a:lnSpc>
                <a:spcPct val="100000"/>
              </a:lnSpc>
              <a:spcBef>
                <a:spcPts val="0"/>
              </a:spcBef>
              <a:spcAft>
                <a:spcPts val="0"/>
              </a:spcAft>
              <a:buSzPts val="1100"/>
              <a:buNone/>
              <a:defRPr sz="1100"/>
            </a:lvl4pPr>
            <a:lvl5pPr lvl="4" rtl="0" algn="l">
              <a:lnSpc>
                <a:spcPct val="100000"/>
              </a:lnSpc>
              <a:spcBef>
                <a:spcPts val="0"/>
              </a:spcBef>
              <a:spcAft>
                <a:spcPts val="0"/>
              </a:spcAft>
              <a:buSzPts val="1100"/>
              <a:buNone/>
              <a:defRPr sz="1100"/>
            </a:lvl5pPr>
            <a:lvl6pPr lvl="5" rtl="0" algn="l">
              <a:lnSpc>
                <a:spcPct val="100000"/>
              </a:lnSpc>
              <a:spcBef>
                <a:spcPts val="0"/>
              </a:spcBef>
              <a:spcAft>
                <a:spcPts val="0"/>
              </a:spcAft>
              <a:buSzPts val="1100"/>
              <a:buNone/>
              <a:defRPr sz="1100"/>
            </a:lvl6pPr>
            <a:lvl7pPr lvl="6" rtl="0" algn="l">
              <a:lnSpc>
                <a:spcPct val="100000"/>
              </a:lnSpc>
              <a:spcBef>
                <a:spcPts val="0"/>
              </a:spcBef>
              <a:spcAft>
                <a:spcPts val="0"/>
              </a:spcAft>
              <a:buSzPts val="1100"/>
              <a:buNone/>
              <a:defRPr sz="1100"/>
            </a:lvl7pPr>
            <a:lvl8pPr lvl="7" rtl="0" algn="l">
              <a:lnSpc>
                <a:spcPct val="100000"/>
              </a:lnSpc>
              <a:spcBef>
                <a:spcPts val="0"/>
              </a:spcBef>
              <a:spcAft>
                <a:spcPts val="0"/>
              </a:spcAft>
              <a:buSzPts val="1100"/>
              <a:buNone/>
              <a:defRPr sz="1100"/>
            </a:lvl8pPr>
            <a:lvl9pPr lvl="8" rtl="0" algn="l">
              <a:lnSpc>
                <a:spcPct val="100000"/>
              </a:lnSpc>
              <a:spcBef>
                <a:spcPts val="0"/>
              </a:spcBef>
              <a:spcAft>
                <a:spcPts val="0"/>
              </a:spcAft>
              <a:buSzPts val="1100"/>
              <a:buNone/>
              <a:defRPr sz="1100"/>
            </a:lvl9pPr>
          </a:lstStyle>
          <a:p/>
        </p:txBody>
      </p:sp>
      <p:pic>
        <p:nvPicPr>
          <p:cNvPr id="63" name="Google Shape;63;p14"/>
          <p:cNvPicPr preferRelativeResize="0"/>
          <p:nvPr/>
        </p:nvPicPr>
        <p:blipFill rotWithShape="1">
          <a:blip r:embed="rId2">
            <a:alphaModFix/>
          </a:blip>
          <a:srcRect b="0" l="0" r="85490" t="0"/>
          <a:stretch/>
        </p:blipFill>
        <p:spPr>
          <a:xfrm>
            <a:off x="8515350" y="228601"/>
            <a:ext cx="287338" cy="4571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0" name="Shape 70"/>
        <p:cNvGrpSpPr/>
        <p:nvPr/>
      </p:nvGrpSpPr>
      <p:grpSpPr>
        <a:xfrm>
          <a:off x="0" y="0"/>
          <a:ext cx="0" cy="0"/>
          <a:chOff x="0" y="0"/>
          <a:chExt cx="0" cy="0"/>
        </a:xfrm>
      </p:grpSpPr>
      <p:sp>
        <p:nvSpPr>
          <p:cNvPr id="71" name="Google Shape;71;p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72" name="Google Shape;72;p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73" name="Google Shape;73;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 name="Shape 74"/>
        <p:cNvGrpSpPr/>
        <p:nvPr/>
      </p:nvGrpSpPr>
      <p:grpSpPr>
        <a:xfrm>
          <a:off x="0" y="0"/>
          <a:ext cx="0" cy="0"/>
          <a:chOff x="0" y="0"/>
          <a:chExt cx="0" cy="0"/>
        </a:xfrm>
      </p:grpSpPr>
      <p:sp>
        <p:nvSpPr>
          <p:cNvPr id="75" name="Google Shape;75;p1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6" name="Google Shape;76;p17"/>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77" name="Google Shape;77;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78" name="Google Shape;78;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79" name="Google Shape;79;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0" name="Shape 80"/>
        <p:cNvGrpSpPr/>
        <p:nvPr/>
      </p:nvGrpSpPr>
      <p:grpSpPr>
        <a:xfrm>
          <a:off x="0" y="0"/>
          <a:ext cx="0" cy="0"/>
          <a:chOff x="0" y="0"/>
          <a:chExt cx="0" cy="0"/>
        </a:xfrm>
      </p:grpSpPr>
      <p:sp>
        <p:nvSpPr>
          <p:cNvPr id="81" name="Google Shape;81;p1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2" name="Google Shape;82;p1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83" name="Google Shape;83;p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84" name="Google Shape;84;p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85" name="Google Shape;85;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6" name="Shape 86"/>
        <p:cNvGrpSpPr/>
        <p:nvPr/>
      </p:nvGrpSpPr>
      <p:grpSpPr>
        <a:xfrm>
          <a:off x="0" y="0"/>
          <a:ext cx="0" cy="0"/>
          <a:chOff x="0" y="0"/>
          <a:chExt cx="0" cy="0"/>
        </a:xfrm>
      </p:grpSpPr>
      <p:sp>
        <p:nvSpPr>
          <p:cNvPr id="87" name="Google Shape;87;p19"/>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8" name="Google Shape;88;p19"/>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888888"/>
              </a:buClr>
              <a:buSzPts val="1800"/>
              <a:buNone/>
              <a:defRPr sz="1800">
                <a:solidFill>
                  <a:srgbClr val="888888"/>
                </a:solidFill>
              </a:defRPr>
            </a:lvl1pPr>
            <a:lvl2pPr indent="-228600" lvl="1" marL="914400" rtl="0" algn="l">
              <a:lnSpc>
                <a:spcPct val="90000"/>
              </a:lnSpc>
              <a:spcBef>
                <a:spcPts val="400"/>
              </a:spcBef>
              <a:spcAft>
                <a:spcPts val="0"/>
              </a:spcAft>
              <a:buClr>
                <a:srgbClr val="888888"/>
              </a:buClr>
              <a:buSzPts val="1500"/>
              <a:buNone/>
              <a:defRPr sz="1500">
                <a:solidFill>
                  <a:srgbClr val="888888"/>
                </a:solidFill>
              </a:defRPr>
            </a:lvl2pPr>
            <a:lvl3pPr indent="-228600" lvl="2" marL="1371600" rtl="0" algn="l">
              <a:lnSpc>
                <a:spcPct val="90000"/>
              </a:lnSpc>
              <a:spcBef>
                <a:spcPts val="400"/>
              </a:spcBef>
              <a:spcAft>
                <a:spcPts val="0"/>
              </a:spcAft>
              <a:buClr>
                <a:srgbClr val="888888"/>
              </a:buClr>
              <a:buSzPts val="1400"/>
              <a:buNone/>
              <a:defRPr sz="1400">
                <a:solidFill>
                  <a:srgbClr val="888888"/>
                </a:solidFill>
              </a:defRPr>
            </a:lvl3pPr>
            <a:lvl4pPr indent="-228600" lvl="3" marL="1828800" rtl="0" algn="l">
              <a:lnSpc>
                <a:spcPct val="90000"/>
              </a:lnSpc>
              <a:spcBef>
                <a:spcPts val="400"/>
              </a:spcBef>
              <a:spcAft>
                <a:spcPts val="0"/>
              </a:spcAft>
              <a:buClr>
                <a:srgbClr val="888888"/>
              </a:buClr>
              <a:buSzPts val="1200"/>
              <a:buNone/>
              <a:defRPr sz="1200">
                <a:solidFill>
                  <a:srgbClr val="888888"/>
                </a:solidFill>
              </a:defRPr>
            </a:lvl4pPr>
            <a:lvl5pPr indent="-228600" lvl="4" marL="2286000" rtl="0" algn="l">
              <a:lnSpc>
                <a:spcPct val="90000"/>
              </a:lnSpc>
              <a:spcBef>
                <a:spcPts val="400"/>
              </a:spcBef>
              <a:spcAft>
                <a:spcPts val="0"/>
              </a:spcAft>
              <a:buClr>
                <a:srgbClr val="888888"/>
              </a:buClr>
              <a:buSzPts val="1200"/>
              <a:buNone/>
              <a:defRPr sz="1200">
                <a:solidFill>
                  <a:srgbClr val="888888"/>
                </a:solidFill>
              </a:defRPr>
            </a:lvl5pPr>
            <a:lvl6pPr indent="-228600" lvl="5" marL="2743200" rtl="0" algn="l">
              <a:lnSpc>
                <a:spcPct val="90000"/>
              </a:lnSpc>
              <a:spcBef>
                <a:spcPts val="400"/>
              </a:spcBef>
              <a:spcAft>
                <a:spcPts val="0"/>
              </a:spcAft>
              <a:buClr>
                <a:srgbClr val="888888"/>
              </a:buClr>
              <a:buSzPts val="1200"/>
              <a:buNone/>
              <a:defRPr sz="1200">
                <a:solidFill>
                  <a:srgbClr val="888888"/>
                </a:solidFill>
              </a:defRPr>
            </a:lvl6pPr>
            <a:lvl7pPr indent="-228600" lvl="6" marL="3200400" rtl="0" algn="l">
              <a:lnSpc>
                <a:spcPct val="90000"/>
              </a:lnSpc>
              <a:spcBef>
                <a:spcPts val="400"/>
              </a:spcBef>
              <a:spcAft>
                <a:spcPts val="0"/>
              </a:spcAft>
              <a:buClr>
                <a:srgbClr val="888888"/>
              </a:buClr>
              <a:buSzPts val="1200"/>
              <a:buNone/>
              <a:defRPr sz="1200">
                <a:solidFill>
                  <a:srgbClr val="888888"/>
                </a:solidFill>
              </a:defRPr>
            </a:lvl7pPr>
            <a:lvl8pPr indent="-228600" lvl="7" marL="3657600" rtl="0" algn="l">
              <a:lnSpc>
                <a:spcPct val="90000"/>
              </a:lnSpc>
              <a:spcBef>
                <a:spcPts val="400"/>
              </a:spcBef>
              <a:spcAft>
                <a:spcPts val="0"/>
              </a:spcAft>
              <a:buClr>
                <a:srgbClr val="888888"/>
              </a:buClr>
              <a:buSzPts val="1200"/>
              <a:buNone/>
              <a:defRPr sz="1200">
                <a:solidFill>
                  <a:srgbClr val="888888"/>
                </a:solidFill>
              </a:defRPr>
            </a:lvl8pPr>
            <a:lvl9pPr indent="-228600" lvl="8" marL="4114800" rtl="0" algn="l">
              <a:lnSpc>
                <a:spcPct val="90000"/>
              </a:lnSpc>
              <a:spcBef>
                <a:spcPts val="400"/>
              </a:spcBef>
              <a:spcAft>
                <a:spcPts val="0"/>
              </a:spcAft>
              <a:buClr>
                <a:srgbClr val="888888"/>
              </a:buClr>
              <a:buSzPts val="1200"/>
              <a:buNone/>
              <a:defRPr sz="1200">
                <a:solidFill>
                  <a:srgbClr val="888888"/>
                </a:solidFill>
              </a:defRPr>
            </a:lvl9pPr>
          </a:lstStyle>
          <a:p/>
        </p:txBody>
      </p:sp>
      <p:sp>
        <p:nvSpPr>
          <p:cNvPr id="89" name="Google Shape;89;p1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0" name="Google Shape;90;p1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1" name="Google Shape;91;p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2" name="Shape 92"/>
        <p:cNvGrpSpPr/>
        <p:nvPr/>
      </p:nvGrpSpPr>
      <p:grpSpPr>
        <a:xfrm>
          <a:off x="0" y="0"/>
          <a:ext cx="0" cy="0"/>
          <a:chOff x="0" y="0"/>
          <a:chExt cx="0" cy="0"/>
        </a:xfrm>
      </p:grpSpPr>
      <p:sp>
        <p:nvSpPr>
          <p:cNvPr id="93" name="Google Shape;93;p2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4" name="Google Shape;94;p20"/>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5" name="Google Shape;95;p20"/>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6" name="Google Shape;96;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7" name="Google Shape;97;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8" name="Google Shape;98;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9" name="Shape 99"/>
        <p:cNvGrpSpPr/>
        <p:nvPr/>
      </p:nvGrpSpPr>
      <p:grpSpPr>
        <a:xfrm>
          <a:off x="0" y="0"/>
          <a:ext cx="0" cy="0"/>
          <a:chOff x="0" y="0"/>
          <a:chExt cx="0" cy="0"/>
        </a:xfrm>
      </p:grpSpPr>
      <p:sp>
        <p:nvSpPr>
          <p:cNvPr id="100" name="Google Shape;100;p21"/>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01" name="Google Shape;101;p21"/>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02" name="Google Shape;102;p21"/>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03" name="Google Shape;103;p21"/>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04" name="Google Shape;104;p21"/>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05" name="Google Shape;105;p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06" name="Google Shape;106;p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07" name="Google Shape;107;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8" name="Shape 108"/>
        <p:cNvGrpSpPr/>
        <p:nvPr/>
      </p:nvGrpSpPr>
      <p:grpSpPr>
        <a:xfrm>
          <a:off x="0" y="0"/>
          <a:ext cx="0" cy="0"/>
          <a:chOff x="0" y="0"/>
          <a:chExt cx="0" cy="0"/>
        </a:xfrm>
      </p:grpSpPr>
      <p:sp>
        <p:nvSpPr>
          <p:cNvPr id="109" name="Google Shape;109;p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10" name="Google Shape;110;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1" name="Google Shape;111;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2" name="Google Shape;112;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3" name="Shape 113"/>
        <p:cNvGrpSpPr/>
        <p:nvPr/>
      </p:nvGrpSpPr>
      <p:grpSpPr>
        <a:xfrm>
          <a:off x="0" y="0"/>
          <a:ext cx="0" cy="0"/>
          <a:chOff x="0" y="0"/>
          <a:chExt cx="0" cy="0"/>
        </a:xfrm>
      </p:grpSpPr>
      <p:sp>
        <p:nvSpPr>
          <p:cNvPr id="114" name="Google Shape;114;p23"/>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15" name="Google Shape;115;p23"/>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rtl="0" algn="l">
              <a:lnSpc>
                <a:spcPct val="90000"/>
              </a:lnSpc>
              <a:spcBef>
                <a:spcPts val="800"/>
              </a:spcBef>
              <a:spcAft>
                <a:spcPts val="0"/>
              </a:spcAft>
              <a:buClr>
                <a:schemeClr val="dk1"/>
              </a:buClr>
              <a:buSzPts val="2400"/>
              <a:buChar char="•"/>
              <a:defRPr sz="2400"/>
            </a:lvl1pPr>
            <a:lvl2pPr indent="-361950" lvl="1" marL="914400" rtl="0" algn="l">
              <a:lnSpc>
                <a:spcPct val="90000"/>
              </a:lnSpc>
              <a:spcBef>
                <a:spcPts val="400"/>
              </a:spcBef>
              <a:spcAft>
                <a:spcPts val="0"/>
              </a:spcAft>
              <a:buClr>
                <a:schemeClr val="dk1"/>
              </a:buClr>
              <a:buSzPts val="2100"/>
              <a:buChar char="•"/>
              <a:defRPr sz="2100"/>
            </a:lvl2pPr>
            <a:lvl3pPr indent="-342900" lvl="2" marL="1371600" rtl="0" algn="l">
              <a:lnSpc>
                <a:spcPct val="90000"/>
              </a:lnSpc>
              <a:spcBef>
                <a:spcPts val="400"/>
              </a:spcBef>
              <a:spcAft>
                <a:spcPts val="0"/>
              </a:spcAft>
              <a:buClr>
                <a:schemeClr val="dk1"/>
              </a:buClr>
              <a:buSzPts val="1800"/>
              <a:buChar char="•"/>
              <a:defRPr sz="1800"/>
            </a:lvl3pPr>
            <a:lvl4pPr indent="-323850" lvl="3" marL="1828800" rtl="0" algn="l">
              <a:lnSpc>
                <a:spcPct val="90000"/>
              </a:lnSpc>
              <a:spcBef>
                <a:spcPts val="400"/>
              </a:spcBef>
              <a:spcAft>
                <a:spcPts val="0"/>
              </a:spcAft>
              <a:buClr>
                <a:schemeClr val="dk1"/>
              </a:buClr>
              <a:buSzPts val="1500"/>
              <a:buChar char="•"/>
              <a:defRPr sz="1500"/>
            </a:lvl4pPr>
            <a:lvl5pPr indent="-323850" lvl="4" marL="2286000" rtl="0" algn="l">
              <a:lnSpc>
                <a:spcPct val="90000"/>
              </a:lnSpc>
              <a:spcBef>
                <a:spcPts val="400"/>
              </a:spcBef>
              <a:spcAft>
                <a:spcPts val="0"/>
              </a:spcAft>
              <a:buClr>
                <a:schemeClr val="dk1"/>
              </a:buClr>
              <a:buSzPts val="1500"/>
              <a:buChar char="•"/>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116" name="Google Shape;116;p23"/>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117" name="Google Shape;117;p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8" name="Google Shape;118;p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9" name="Google Shape;119;p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0" name="Shape 120"/>
        <p:cNvGrpSpPr/>
        <p:nvPr/>
      </p:nvGrpSpPr>
      <p:grpSpPr>
        <a:xfrm>
          <a:off x="0" y="0"/>
          <a:ext cx="0" cy="0"/>
          <a:chOff x="0" y="0"/>
          <a:chExt cx="0" cy="0"/>
        </a:xfrm>
      </p:grpSpPr>
      <p:sp>
        <p:nvSpPr>
          <p:cNvPr id="121" name="Google Shape;121;p24"/>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22" name="Google Shape;122;p24"/>
          <p:cNvSpPr/>
          <p:nvPr>
            <p:ph idx="2" type="pic"/>
          </p:nvPr>
        </p:nvSpPr>
        <p:spPr>
          <a:xfrm>
            <a:off x="3887391" y="740569"/>
            <a:ext cx="4629300" cy="3655200"/>
          </a:xfrm>
          <a:prstGeom prst="rect">
            <a:avLst/>
          </a:prstGeom>
          <a:noFill/>
          <a:ln>
            <a:noFill/>
          </a:ln>
        </p:spPr>
      </p:sp>
      <p:sp>
        <p:nvSpPr>
          <p:cNvPr id="123" name="Google Shape;123;p24"/>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124" name="Google Shape;124;p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25" name="Google Shape;125;p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26" name="Google Shape;126;p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2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29" name="Google Shape;129;p25"/>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30" name="Google Shape;130;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31" name="Google Shape;131;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32" name="Google Shape;132;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26"/>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35" name="Google Shape;135;p26"/>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36" name="Google Shape;136;p2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37" name="Google Shape;137;p2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38" name="Google Shape;138;p2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5" name="Shape 145"/>
        <p:cNvGrpSpPr/>
        <p:nvPr/>
      </p:nvGrpSpPr>
      <p:grpSpPr>
        <a:xfrm>
          <a:off x="0" y="0"/>
          <a:ext cx="0" cy="0"/>
          <a:chOff x="0" y="0"/>
          <a:chExt cx="0" cy="0"/>
        </a:xfrm>
      </p:grpSpPr>
      <p:sp>
        <p:nvSpPr>
          <p:cNvPr id="146" name="Google Shape;146;p28"/>
          <p:cNvSpPr txBox="1"/>
          <p:nvPr>
            <p:ph type="ctrTitle"/>
          </p:nvPr>
        </p:nvSpPr>
        <p:spPr>
          <a:xfrm>
            <a:off x="355117" y="2284517"/>
            <a:ext cx="4661700" cy="11697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dk1"/>
              </a:buClr>
              <a:buSzPts val="4100"/>
              <a:buFont typeface="Calibri"/>
              <a:buNone/>
              <a:defRPr b="1" sz="4100">
                <a:latin typeface="Calibri"/>
                <a:ea typeface="Calibri"/>
                <a:cs typeface="Calibri"/>
                <a:sym typeface="Calibri"/>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47" name="Google Shape;147;p28"/>
          <p:cNvSpPr txBox="1"/>
          <p:nvPr>
            <p:ph idx="1" type="subTitle"/>
          </p:nvPr>
        </p:nvSpPr>
        <p:spPr>
          <a:xfrm>
            <a:off x="355117" y="3650214"/>
            <a:ext cx="4661700" cy="469200"/>
          </a:xfrm>
          <a:prstGeom prst="rect">
            <a:avLst/>
          </a:prstGeom>
          <a:noFill/>
          <a:ln>
            <a:noFill/>
          </a:ln>
        </p:spPr>
        <p:txBody>
          <a:bodyPr anchorCtr="0" anchor="ctr"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grpSp>
        <p:nvGrpSpPr>
          <p:cNvPr id="148" name="Google Shape;148;p28"/>
          <p:cNvGrpSpPr/>
          <p:nvPr/>
        </p:nvGrpSpPr>
        <p:grpSpPr>
          <a:xfrm>
            <a:off x="6648047" y="329185"/>
            <a:ext cx="1819187" cy="4415434"/>
            <a:chOff x="8864063" y="438913"/>
            <a:chExt cx="2425583" cy="5887245"/>
          </a:xfrm>
        </p:grpSpPr>
        <p:sp>
          <p:nvSpPr>
            <p:cNvPr id="149" name="Google Shape;149;p28"/>
            <p:cNvSpPr/>
            <p:nvPr/>
          </p:nvSpPr>
          <p:spPr>
            <a:xfrm>
              <a:off x="8864063" y="701004"/>
              <a:ext cx="521700" cy="40515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0" name="Google Shape;150;p28"/>
            <p:cNvSpPr/>
            <p:nvPr/>
          </p:nvSpPr>
          <p:spPr>
            <a:xfrm>
              <a:off x="9823500" y="2166746"/>
              <a:ext cx="521700" cy="4051500"/>
            </a:xfrm>
            <a:prstGeom prst="roundRect">
              <a:avLst>
                <a:gd fmla="val 50000" name="adj"/>
              </a:avLst>
            </a:prstGeom>
            <a:solidFill>
              <a:schemeClr val="accent6"/>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1" name="Google Shape;151;p28"/>
            <p:cNvSpPr/>
            <p:nvPr/>
          </p:nvSpPr>
          <p:spPr>
            <a:xfrm>
              <a:off x="10767946" y="3125117"/>
              <a:ext cx="521700" cy="2305500"/>
            </a:xfrm>
            <a:prstGeom prst="roundRect">
              <a:avLst>
                <a:gd fmla="val 50000" name="adj"/>
              </a:avLst>
            </a:prstGeom>
            <a:solidFill>
              <a:schemeClr val="accent4"/>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2" name="Google Shape;152;p28"/>
            <p:cNvSpPr/>
            <p:nvPr/>
          </p:nvSpPr>
          <p:spPr>
            <a:xfrm>
              <a:off x="8864063" y="4906558"/>
              <a:ext cx="521700" cy="1419600"/>
            </a:xfrm>
            <a:prstGeom prst="roundRect">
              <a:avLst>
                <a:gd fmla="val 50000" name="adj"/>
              </a:avLst>
            </a:pr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3" name="Google Shape;153;p28"/>
            <p:cNvSpPr/>
            <p:nvPr/>
          </p:nvSpPr>
          <p:spPr>
            <a:xfrm>
              <a:off x="9823500" y="531880"/>
              <a:ext cx="521700" cy="1419600"/>
            </a:xfrm>
            <a:prstGeom prst="roundRect">
              <a:avLst>
                <a:gd fmla="val 50000" name="adj"/>
              </a:avLst>
            </a:prstGeom>
            <a:solidFill>
              <a:schemeClr val="accent4"/>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4" name="Google Shape;154;p28"/>
            <p:cNvSpPr/>
            <p:nvPr/>
          </p:nvSpPr>
          <p:spPr>
            <a:xfrm>
              <a:off x="10767946" y="5650705"/>
              <a:ext cx="521700" cy="5472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5" name="Google Shape;155;p28"/>
            <p:cNvSpPr/>
            <p:nvPr/>
          </p:nvSpPr>
          <p:spPr>
            <a:xfrm>
              <a:off x="10767946" y="438913"/>
              <a:ext cx="521700" cy="2419800"/>
            </a:xfrm>
            <a:prstGeom prst="roundRect">
              <a:avLst>
                <a:gd fmla="val 50000" name="adj"/>
              </a:avLst>
            </a:pr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grpSp>
      <p:pic>
        <p:nvPicPr>
          <p:cNvPr descr="Logo, company name&#10;&#10;Description automatically generated" id="156" name="Google Shape;156;p28"/>
          <p:cNvPicPr preferRelativeResize="0"/>
          <p:nvPr/>
        </p:nvPicPr>
        <p:blipFill rotWithShape="1">
          <a:blip r:embed="rId2">
            <a:alphaModFix/>
          </a:blip>
          <a:srcRect b="0" l="0" r="0" t="0"/>
          <a:stretch/>
        </p:blipFill>
        <p:spPr>
          <a:xfrm>
            <a:off x="192505" y="194852"/>
            <a:ext cx="3314483" cy="87128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rgbClr val="FEFEFE"/>
        </a:solidFill>
      </p:bgPr>
    </p:bg>
    <p:spTree>
      <p:nvGrpSpPr>
        <p:cNvPr id="157" name="Shape 157"/>
        <p:cNvGrpSpPr/>
        <p:nvPr/>
      </p:nvGrpSpPr>
      <p:grpSpPr>
        <a:xfrm>
          <a:off x="0" y="0"/>
          <a:ext cx="0" cy="0"/>
          <a:chOff x="0" y="0"/>
          <a:chExt cx="0" cy="0"/>
        </a:xfrm>
      </p:grpSpPr>
      <p:grpSp>
        <p:nvGrpSpPr>
          <p:cNvPr id="158" name="Google Shape;158;p29"/>
          <p:cNvGrpSpPr/>
          <p:nvPr/>
        </p:nvGrpSpPr>
        <p:grpSpPr>
          <a:xfrm>
            <a:off x="0" y="959385"/>
            <a:ext cx="9143829" cy="139675"/>
            <a:chOff x="0" y="8991600"/>
            <a:chExt cx="5939480" cy="152400"/>
          </a:xfrm>
        </p:grpSpPr>
        <p:sp>
          <p:nvSpPr>
            <p:cNvPr id="159" name="Google Shape;159;p29"/>
            <p:cNvSpPr/>
            <p:nvPr/>
          </p:nvSpPr>
          <p:spPr>
            <a:xfrm>
              <a:off x="0" y="8991600"/>
              <a:ext cx="1486500" cy="152400"/>
            </a:xfrm>
            <a:prstGeom prst="rect">
              <a:avLst/>
            </a:prstGeom>
            <a:solidFill>
              <a:srgbClr val="F3723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0" name="Google Shape;160;p29"/>
            <p:cNvSpPr/>
            <p:nvPr/>
          </p:nvSpPr>
          <p:spPr>
            <a:xfrm>
              <a:off x="1486529" y="8991600"/>
              <a:ext cx="1486500" cy="152400"/>
            </a:xfrm>
            <a:prstGeom prst="rect">
              <a:avLst/>
            </a:prstGeom>
            <a:solidFill>
              <a:srgbClr val="66AF5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1" name="Google Shape;161;p29"/>
            <p:cNvSpPr/>
            <p:nvPr/>
          </p:nvSpPr>
          <p:spPr>
            <a:xfrm>
              <a:off x="2965647" y="8991600"/>
              <a:ext cx="1494000" cy="152400"/>
            </a:xfrm>
            <a:prstGeom prst="rect">
              <a:avLst/>
            </a:prstGeom>
            <a:solidFill>
              <a:srgbClr val="01466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2" name="Google Shape;162;p29"/>
            <p:cNvSpPr/>
            <p:nvPr/>
          </p:nvSpPr>
          <p:spPr>
            <a:xfrm>
              <a:off x="4452980" y="8991600"/>
              <a:ext cx="1486500" cy="152400"/>
            </a:xfrm>
            <a:prstGeom prst="rect">
              <a:avLst/>
            </a:prstGeom>
            <a:solidFill>
              <a:srgbClr val="B6293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163" name="Google Shape;163;p29"/>
          <p:cNvSpPr/>
          <p:nvPr/>
        </p:nvSpPr>
        <p:spPr>
          <a:xfrm>
            <a:off x="0" y="-15129"/>
            <a:ext cx="9144000" cy="1031400"/>
          </a:xfrm>
          <a:prstGeom prst="rect">
            <a:avLst/>
          </a:prstGeom>
          <a:solidFill>
            <a:srgbClr val="01466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4" name="Google Shape;164;p29"/>
          <p:cNvSpPr txBox="1"/>
          <p:nvPr>
            <p:ph type="title"/>
          </p:nvPr>
        </p:nvSpPr>
        <p:spPr>
          <a:xfrm>
            <a:off x="628650" y="199027"/>
            <a:ext cx="7220700" cy="7050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lt1"/>
              </a:buClr>
              <a:buSzPts val="3300"/>
              <a:buFont typeface="Calibri"/>
              <a:buNone/>
              <a:defRPr>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65" name="Google Shape;165;p2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66" name="Google Shape;166;p2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7" name="Google Shape;167;p2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68" name="Google Shape;168;p2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pic>
        <p:nvPicPr>
          <p:cNvPr descr="Logo, company name&#10;&#10;Description automatically generated" id="169" name="Google Shape;169;p29"/>
          <p:cNvPicPr preferRelativeResize="0"/>
          <p:nvPr/>
        </p:nvPicPr>
        <p:blipFill rotWithShape="1">
          <a:blip r:embed="rId2">
            <a:alphaModFix/>
          </a:blip>
          <a:srcRect b="0" l="0" r="0" t="0"/>
          <a:stretch/>
        </p:blipFill>
        <p:spPr>
          <a:xfrm>
            <a:off x="49496" y="4803176"/>
            <a:ext cx="1108200" cy="291313"/>
          </a:xfrm>
          <a:prstGeom prst="rect">
            <a:avLst/>
          </a:prstGeom>
          <a:noFill/>
          <a:ln>
            <a:noFill/>
          </a:ln>
        </p:spPr>
      </p:pic>
      <p:grpSp>
        <p:nvGrpSpPr>
          <p:cNvPr id="170" name="Google Shape;170;p29"/>
          <p:cNvGrpSpPr/>
          <p:nvPr/>
        </p:nvGrpSpPr>
        <p:grpSpPr>
          <a:xfrm>
            <a:off x="8198307" y="10547"/>
            <a:ext cx="637718" cy="946152"/>
            <a:chOff x="0" y="0"/>
            <a:chExt cx="2208166" cy="7013731"/>
          </a:xfrm>
        </p:grpSpPr>
        <p:sp>
          <p:nvSpPr>
            <p:cNvPr id="171" name="Google Shape;171;p29"/>
            <p:cNvSpPr/>
            <p:nvPr/>
          </p:nvSpPr>
          <p:spPr>
            <a:xfrm>
              <a:off x="0" y="204716"/>
              <a:ext cx="474900" cy="49041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72" name="Google Shape;172;p29"/>
            <p:cNvSpPr/>
            <p:nvPr/>
          </p:nvSpPr>
          <p:spPr>
            <a:xfrm>
              <a:off x="873457" y="1978925"/>
              <a:ext cx="474900" cy="49041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73" name="Google Shape;173;p29"/>
            <p:cNvSpPr/>
            <p:nvPr/>
          </p:nvSpPr>
          <p:spPr>
            <a:xfrm>
              <a:off x="1733266" y="3138985"/>
              <a:ext cx="474900" cy="2790600"/>
            </a:xfrm>
            <a:prstGeom prst="roundRect">
              <a:avLst>
                <a:gd fmla="val 50000" name="adj"/>
              </a:avLst>
            </a:prstGeom>
            <a:solidFill>
              <a:schemeClr val="accent4"/>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74" name="Google Shape;174;p29"/>
            <p:cNvSpPr/>
            <p:nvPr/>
          </p:nvSpPr>
          <p:spPr>
            <a:xfrm>
              <a:off x="0" y="5295331"/>
              <a:ext cx="474900" cy="1718400"/>
            </a:xfrm>
            <a:prstGeom prst="roundRect">
              <a:avLst>
                <a:gd fmla="val 50000" name="adj"/>
              </a:avLst>
            </a:pr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75" name="Google Shape;175;p29"/>
            <p:cNvSpPr/>
            <p:nvPr/>
          </p:nvSpPr>
          <p:spPr>
            <a:xfrm>
              <a:off x="873457" y="0"/>
              <a:ext cx="474900" cy="1718400"/>
            </a:xfrm>
            <a:prstGeom prst="roundRect">
              <a:avLst>
                <a:gd fmla="val 50000" name="adj"/>
              </a:avLst>
            </a:prstGeom>
            <a:solidFill>
              <a:schemeClr val="accent4"/>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76" name="Google Shape;176;p29"/>
            <p:cNvSpPr/>
            <p:nvPr/>
          </p:nvSpPr>
          <p:spPr>
            <a:xfrm>
              <a:off x="1733266" y="6196084"/>
              <a:ext cx="474900" cy="6624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77" name="Google Shape;177;p29"/>
            <p:cNvSpPr/>
            <p:nvPr/>
          </p:nvSpPr>
          <p:spPr>
            <a:xfrm>
              <a:off x="1733266" y="300251"/>
              <a:ext cx="474900" cy="2516100"/>
            </a:xfrm>
            <a:prstGeom prst="roundRect">
              <a:avLst>
                <a:gd fmla="val 50000" name="adj"/>
              </a:avLst>
            </a:pr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78" name="Shape 178"/>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9" name="Shape 179"/>
        <p:cNvGrpSpPr/>
        <p:nvPr/>
      </p:nvGrpSpPr>
      <p:grpSpPr>
        <a:xfrm>
          <a:off x="0" y="0"/>
          <a:ext cx="0" cy="0"/>
          <a:chOff x="0" y="0"/>
          <a:chExt cx="0" cy="0"/>
        </a:xfrm>
      </p:grpSpPr>
      <p:sp>
        <p:nvSpPr>
          <p:cNvPr id="180" name="Google Shape;180;p31"/>
          <p:cNvSpPr txBox="1"/>
          <p:nvPr>
            <p:ph type="title"/>
          </p:nvPr>
        </p:nvSpPr>
        <p:spPr>
          <a:xfrm>
            <a:off x="623888" y="1282303"/>
            <a:ext cx="5343300" cy="21396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81" name="Google Shape;181;p31"/>
          <p:cNvSpPr txBox="1"/>
          <p:nvPr>
            <p:ph idx="1" type="body"/>
          </p:nvPr>
        </p:nvSpPr>
        <p:spPr>
          <a:xfrm>
            <a:off x="623888" y="3442097"/>
            <a:ext cx="5343300" cy="11253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rgbClr val="88929D"/>
              </a:buClr>
              <a:buSzPts val="1800"/>
              <a:buNone/>
              <a:defRPr sz="1800">
                <a:solidFill>
                  <a:srgbClr val="88929D"/>
                </a:solidFill>
              </a:defRPr>
            </a:lvl1pPr>
            <a:lvl2pPr indent="-228600" lvl="1" marL="914400" rtl="0" algn="l">
              <a:lnSpc>
                <a:spcPct val="90000"/>
              </a:lnSpc>
              <a:spcBef>
                <a:spcPts val="400"/>
              </a:spcBef>
              <a:spcAft>
                <a:spcPts val="0"/>
              </a:spcAft>
              <a:buClr>
                <a:srgbClr val="88929D"/>
              </a:buClr>
              <a:buSzPts val="1500"/>
              <a:buNone/>
              <a:defRPr sz="1500">
                <a:solidFill>
                  <a:srgbClr val="88929D"/>
                </a:solidFill>
              </a:defRPr>
            </a:lvl2pPr>
            <a:lvl3pPr indent="-228600" lvl="2" marL="1371600" rtl="0" algn="l">
              <a:lnSpc>
                <a:spcPct val="90000"/>
              </a:lnSpc>
              <a:spcBef>
                <a:spcPts val="400"/>
              </a:spcBef>
              <a:spcAft>
                <a:spcPts val="0"/>
              </a:spcAft>
              <a:buClr>
                <a:srgbClr val="88929D"/>
              </a:buClr>
              <a:buSzPts val="1400"/>
              <a:buNone/>
              <a:defRPr sz="1400">
                <a:solidFill>
                  <a:srgbClr val="88929D"/>
                </a:solidFill>
              </a:defRPr>
            </a:lvl3pPr>
            <a:lvl4pPr indent="-228600" lvl="3" marL="1828800" rtl="0" algn="l">
              <a:lnSpc>
                <a:spcPct val="90000"/>
              </a:lnSpc>
              <a:spcBef>
                <a:spcPts val="400"/>
              </a:spcBef>
              <a:spcAft>
                <a:spcPts val="0"/>
              </a:spcAft>
              <a:buClr>
                <a:srgbClr val="88929D"/>
              </a:buClr>
              <a:buSzPts val="1200"/>
              <a:buNone/>
              <a:defRPr sz="1200">
                <a:solidFill>
                  <a:srgbClr val="88929D"/>
                </a:solidFill>
              </a:defRPr>
            </a:lvl4pPr>
            <a:lvl5pPr indent="-228600" lvl="4" marL="2286000" rtl="0" algn="l">
              <a:lnSpc>
                <a:spcPct val="90000"/>
              </a:lnSpc>
              <a:spcBef>
                <a:spcPts val="400"/>
              </a:spcBef>
              <a:spcAft>
                <a:spcPts val="0"/>
              </a:spcAft>
              <a:buClr>
                <a:srgbClr val="88929D"/>
              </a:buClr>
              <a:buSzPts val="1200"/>
              <a:buNone/>
              <a:defRPr sz="1200">
                <a:solidFill>
                  <a:srgbClr val="88929D"/>
                </a:solidFill>
              </a:defRPr>
            </a:lvl5pPr>
            <a:lvl6pPr indent="-228600" lvl="5" marL="2743200" rtl="0" algn="l">
              <a:lnSpc>
                <a:spcPct val="90000"/>
              </a:lnSpc>
              <a:spcBef>
                <a:spcPts val="400"/>
              </a:spcBef>
              <a:spcAft>
                <a:spcPts val="0"/>
              </a:spcAft>
              <a:buClr>
                <a:srgbClr val="88929D"/>
              </a:buClr>
              <a:buSzPts val="1200"/>
              <a:buNone/>
              <a:defRPr sz="1200">
                <a:solidFill>
                  <a:srgbClr val="88929D"/>
                </a:solidFill>
              </a:defRPr>
            </a:lvl6pPr>
            <a:lvl7pPr indent="-228600" lvl="6" marL="3200400" rtl="0" algn="l">
              <a:lnSpc>
                <a:spcPct val="90000"/>
              </a:lnSpc>
              <a:spcBef>
                <a:spcPts val="400"/>
              </a:spcBef>
              <a:spcAft>
                <a:spcPts val="0"/>
              </a:spcAft>
              <a:buClr>
                <a:srgbClr val="88929D"/>
              </a:buClr>
              <a:buSzPts val="1200"/>
              <a:buNone/>
              <a:defRPr sz="1200">
                <a:solidFill>
                  <a:srgbClr val="88929D"/>
                </a:solidFill>
              </a:defRPr>
            </a:lvl7pPr>
            <a:lvl8pPr indent="-228600" lvl="7" marL="3657600" rtl="0" algn="l">
              <a:lnSpc>
                <a:spcPct val="90000"/>
              </a:lnSpc>
              <a:spcBef>
                <a:spcPts val="400"/>
              </a:spcBef>
              <a:spcAft>
                <a:spcPts val="0"/>
              </a:spcAft>
              <a:buClr>
                <a:srgbClr val="88929D"/>
              </a:buClr>
              <a:buSzPts val="1200"/>
              <a:buNone/>
              <a:defRPr sz="1200">
                <a:solidFill>
                  <a:srgbClr val="88929D"/>
                </a:solidFill>
              </a:defRPr>
            </a:lvl8pPr>
            <a:lvl9pPr indent="-228600" lvl="8" marL="4114800" rtl="0" algn="l">
              <a:lnSpc>
                <a:spcPct val="90000"/>
              </a:lnSpc>
              <a:spcBef>
                <a:spcPts val="400"/>
              </a:spcBef>
              <a:spcAft>
                <a:spcPts val="0"/>
              </a:spcAft>
              <a:buClr>
                <a:srgbClr val="88929D"/>
              </a:buClr>
              <a:buSzPts val="1200"/>
              <a:buNone/>
              <a:defRPr sz="1200">
                <a:solidFill>
                  <a:srgbClr val="88929D"/>
                </a:solidFill>
              </a:defRPr>
            </a:lvl9pPr>
          </a:lstStyle>
          <a:p/>
        </p:txBody>
      </p:sp>
      <p:sp>
        <p:nvSpPr>
          <p:cNvPr id="182" name="Google Shape;182;p3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83" name="Google Shape;183;p3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84" name="Google Shape;184;p3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5" name="Shape 185"/>
        <p:cNvGrpSpPr/>
        <p:nvPr/>
      </p:nvGrpSpPr>
      <p:grpSpPr>
        <a:xfrm>
          <a:off x="0" y="0"/>
          <a:ext cx="0" cy="0"/>
          <a:chOff x="0" y="0"/>
          <a:chExt cx="0" cy="0"/>
        </a:xfrm>
      </p:grpSpPr>
      <p:sp>
        <p:nvSpPr>
          <p:cNvPr id="186" name="Google Shape;186;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87" name="Google Shape;187;p32"/>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88" name="Google Shape;188;p32"/>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89" name="Google Shape;189;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90" name="Google Shape;190;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91" name="Google Shape;191;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2" name="Shape 192"/>
        <p:cNvGrpSpPr/>
        <p:nvPr/>
      </p:nvGrpSpPr>
      <p:grpSpPr>
        <a:xfrm>
          <a:off x="0" y="0"/>
          <a:ext cx="0" cy="0"/>
          <a:chOff x="0" y="0"/>
          <a:chExt cx="0" cy="0"/>
        </a:xfrm>
      </p:grpSpPr>
      <p:sp>
        <p:nvSpPr>
          <p:cNvPr id="193" name="Google Shape;193;p33"/>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94" name="Google Shape;194;p33"/>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95" name="Google Shape;195;p33"/>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96" name="Google Shape;196;p33"/>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97" name="Google Shape;197;p33"/>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98" name="Google Shape;198;p3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99" name="Google Shape;199;p3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00" name="Google Shape;200;p3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1" name="Shape 201"/>
        <p:cNvGrpSpPr/>
        <p:nvPr/>
      </p:nvGrpSpPr>
      <p:grpSpPr>
        <a:xfrm>
          <a:off x="0" y="0"/>
          <a:ext cx="0" cy="0"/>
          <a:chOff x="0" y="0"/>
          <a:chExt cx="0" cy="0"/>
        </a:xfrm>
      </p:grpSpPr>
      <p:sp>
        <p:nvSpPr>
          <p:cNvPr id="202" name="Google Shape;202;p3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03" name="Google Shape;203;p3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04" name="Google Shape;204;p3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05" name="Google Shape;205;p3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6" name="Shape 206"/>
        <p:cNvGrpSpPr/>
        <p:nvPr/>
      </p:nvGrpSpPr>
      <p:grpSpPr>
        <a:xfrm>
          <a:off x="0" y="0"/>
          <a:ext cx="0" cy="0"/>
          <a:chOff x="0" y="0"/>
          <a:chExt cx="0" cy="0"/>
        </a:xfrm>
      </p:grpSpPr>
      <p:sp>
        <p:nvSpPr>
          <p:cNvPr id="207" name="Google Shape;207;p3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08" name="Google Shape;208;p3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09" name="Google Shape;209;p3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0" name="Shape 210"/>
        <p:cNvGrpSpPr/>
        <p:nvPr/>
      </p:nvGrpSpPr>
      <p:grpSpPr>
        <a:xfrm>
          <a:off x="0" y="0"/>
          <a:ext cx="0" cy="0"/>
          <a:chOff x="0" y="0"/>
          <a:chExt cx="0" cy="0"/>
        </a:xfrm>
      </p:grpSpPr>
      <p:sp>
        <p:nvSpPr>
          <p:cNvPr id="211" name="Google Shape;211;p36"/>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12" name="Google Shape;212;p36"/>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rtl="0" algn="l">
              <a:lnSpc>
                <a:spcPct val="90000"/>
              </a:lnSpc>
              <a:spcBef>
                <a:spcPts val="800"/>
              </a:spcBef>
              <a:spcAft>
                <a:spcPts val="0"/>
              </a:spcAft>
              <a:buClr>
                <a:schemeClr val="dk1"/>
              </a:buClr>
              <a:buSzPts val="2400"/>
              <a:buChar char="•"/>
              <a:defRPr sz="2400"/>
            </a:lvl1pPr>
            <a:lvl2pPr indent="-361950" lvl="1" marL="914400" rtl="0" algn="l">
              <a:lnSpc>
                <a:spcPct val="90000"/>
              </a:lnSpc>
              <a:spcBef>
                <a:spcPts val="400"/>
              </a:spcBef>
              <a:spcAft>
                <a:spcPts val="0"/>
              </a:spcAft>
              <a:buClr>
                <a:schemeClr val="dk1"/>
              </a:buClr>
              <a:buSzPts val="2100"/>
              <a:buChar char="•"/>
              <a:defRPr sz="2100"/>
            </a:lvl2pPr>
            <a:lvl3pPr indent="-342900" lvl="2" marL="1371600" rtl="0" algn="l">
              <a:lnSpc>
                <a:spcPct val="90000"/>
              </a:lnSpc>
              <a:spcBef>
                <a:spcPts val="400"/>
              </a:spcBef>
              <a:spcAft>
                <a:spcPts val="0"/>
              </a:spcAft>
              <a:buClr>
                <a:schemeClr val="dk1"/>
              </a:buClr>
              <a:buSzPts val="1800"/>
              <a:buChar char="•"/>
              <a:defRPr sz="1800"/>
            </a:lvl3pPr>
            <a:lvl4pPr indent="-323850" lvl="3" marL="1828800" rtl="0" algn="l">
              <a:lnSpc>
                <a:spcPct val="90000"/>
              </a:lnSpc>
              <a:spcBef>
                <a:spcPts val="400"/>
              </a:spcBef>
              <a:spcAft>
                <a:spcPts val="0"/>
              </a:spcAft>
              <a:buClr>
                <a:schemeClr val="dk1"/>
              </a:buClr>
              <a:buSzPts val="1500"/>
              <a:buChar char="•"/>
              <a:defRPr sz="1500"/>
            </a:lvl4pPr>
            <a:lvl5pPr indent="-323850" lvl="4" marL="2286000" rtl="0" algn="l">
              <a:lnSpc>
                <a:spcPct val="90000"/>
              </a:lnSpc>
              <a:spcBef>
                <a:spcPts val="400"/>
              </a:spcBef>
              <a:spcAft>
                <a:spcPts val="0"/>
              </a:spcAft>
              <a:buClr>
                <a:schemeClr val="dk1"/>
              </a:buClr>
              <a:buSzPts val="1500"/>
              <a:buChar char="•"/>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213" name="Google Shape;213;p36"/>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214" name="Google Shape;214;p3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15" name="Google Shape;215;p3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16" name="Google Shape;216;p3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17" name="Shape 217"/>
        <p:cNvGrpSpPr/>
        <p:nvPr/>
      </p:nvGrpSpPr>
      <p:grpSpPr>
        <a:xfrm>
          <a:off x="0" y="0"/>
          <a:ext cx="0" cy="0"/>
          <a:chOff x="0" y="0"/>
          <a:chExt cx="0" cy="0"/>
        </a:xfrm>
      </p:grpSpPr>
      <p:sp>
        <p:nvSpPr>
          <p:cNvPr id="218" name="Google Shape;218;p37"/>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19" name="Google Shape;219;p37"/>
          <p:cNvSpPr/>
          <p:nvPr>
            <p:ph idx="2" type="pic"/>
          </p:nvPr>
        </p:nvSpPr>
        <p:spPr>
          <a:xfrm>
            <a:off x="3887391" y="740569"/>
            <a:ext cx="4629300" cy="3655200"/>
          </a:xfrm>
          <a:prstGeom prst="rect">
            <a:avLst/>
          </a:prstGeom>
          <a:noFill/>
          <a:ln>
            <a:noFill/>
          </a:ln>
        </p:spPr>
      </p:sp>
      <p:sp>
        <p:nvSpPr>
          <p:cNvPr id="220" name="Google Shape;220;p37"/>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221" name="Google Shape;221;p3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22" name="Google Shape;222;p3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23" name="Google Shape;223;p3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24" name="Shape 224"/>
        <p:cNvGrpSpPr/>
        <p:nvPr/>
      </p:nvGrpSpPr>
      <p:grpSpPr>
        <a:xfrm>
          <a:off x="0" y="0"/>
          <a:ext cx="0" cy="0"/>
          <a:chOff x="0" y="0"/>
          <a:chExt cx="0" cy="0"/>
        </a:xfrm>
      </p:grpSpPr>
      <p:sp>
        <p:nvSpPr>
          <p:cNvPr id="225" name="Google Shape;225;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26" name="Google Shape;226;p38"/>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27" name="Google Shape;227;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28" name="Google Shape;228;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29" name="Google Shape;229;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30" name="Shape 230"/>
        <p:cNvGrpSpPr/>
        <p:nvPr/>
      </p:nvGrpSpPr>
      <p:grpSpPr>
        <a:xfrm>
          <a:off x="0" y="0"/>
          <a:ext cx="0" cy="0"/>
          <a:chOff x="0" y="0"/>
          <a:chExt cx="0" cy="0"/>
        </a:xfrm>
      </p:grpSpPr>
      <p:sp>
        <p:nvSpPr>
          <p:cNvPr id="231" name="Google Shape;231;p39"/>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32" name="Google Shape;232;p39"/>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33" name="Google Shape;233;p3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34" name="Google Shape;234;p3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235" name="Google Shape;235;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36" name="Shape 236"/>
        <p:cNvGrpSpPr/>
        <p:nvPr/>
      </p:nvGrpSpPr>
      <p:grpSpPr>
        <a:xfrm>
          <a:off x="0" y="0"/>
          <a:ext cx="0" cy="0"/>
          <a:chOff x="0" y="0"/>
          <a:chExt cx="0" cy="0"/>
        </a:xfrm>
      </p:grpSpPr>
      <p:pic>
        <p:nvPicPr>
          <p:cNvPr id="237" name="Google Shape;237;p40"/>
          <p:cNvPicPr preferRelativeResize="0"/>
          <p:nvPr/>
        </p:nvPicPr>
        <p:blipFill rotWithShape="1">
          <a:blip r:embed="rId2">
            <a:alphaModFix/>
          </a:blip>
          <a:srcRect b="0" l="0" r="0" t="0"/>
          <a:stretch/>
        </p:blipFill>
        <p:spPr>
          <a:xfrm>
            <a:off x="0" y="0"/>
            <a:ext cx="7278699" cy="5143500"/>
          </a:xfrm>
          <a:prstGeom prst="rect">
            <a:avLst/>
          </a:prstGeom>
          <a:noFill/>
          <a:ln>
            <a:noFill/>
          </a:ln>
        </p:spPr>
      </p:pic>
      <p:sp>
        <p:nvSpPr>
          <p:cNvPr id="238" name="Google Shape;238;p40"/>
          <p:cNvSpPr txBox="1"/>
          <p:nvPr>
            <p:ph type="title"/>
          </p:nvPr>
        </p:nvSpPr>
        <p:spPr>
          <a:xfrm>
            <a:off x="389870" y="273845"/>
            <a:ext cx="3280800" cy="1729200"/>
          </a:xfrm>
          <a:prstGeom prst="rect">
            <a:avLst/>
          </a:prstGeom>
          <a:noFill/>
          <a:ln>
            <a:noFill/>
          </a:ln>
        </p:spPr>
        <p:txBody>
          <a:bodyPr anchorCtr="0" anchor="ctr" bIns="39550" lIns="79125" spcFirstLastPara="1" rIns="79125" wrap="square" tIns="39550">
            <a:normAutofit/>
          </a:bodyPr>
          <a:lstStyle>
            <a:lvl1pPr lvl="0" rtl="0" algn="l">
              <a:lnSpc>
                <a:spcPct val="100000"/>
              </a:lnSpc>
              <a:spcBef>
                <a:spcPts val="0"/>
              </a:spcBef>
              <a:spcAft>
                <a:spcPts val="0"/>
              </a:spcAft>
              <a:buClr>
                <a:srgbClr val="EE202E"/>
              </a:buClr>
              <a:buSzPts val="3500"/>
              <a:buFont typeface="Arial"/>
              <a:buNone/>
              <a:defRPr>
                <a:solidFill>
                  <a:srgbClr val="EE202E"/>
                </a:solidFill>
              </a:defRPr>
            </a:lvl1pPr>
            <a:lvl2pPr lvl="1" rtl="0" algn="l">
              <a:lnSpc>
                <a:spcPct val="100000"/>
              </a:lnSpc>
              <a:spcBef>
                <a:spcPts val="0"/>
              </a:spcBef>
              <a:spcAft>
                <a:spcPts val="0"/>
              </a:spcAft>
              <a:buSzPts val="1200"/>
              <a:buNone/>
              <a:defRPr/>
            </a:lvl2pPr>
            <a:lvl3pPr lvl="2" rtl="0" algn="l">
              <a:lnSpc>
                <a:spcPct val="100000"/>
              </a:lnSpc>
              <a:spcBef>
                <a:spcPts val="0"/>
              </a:spcBef>
              <a:spcAft>
                <a:spcPts val="0"/>
              </a:spcAft>
              <a:buSzPts val="1200"/>
              <a:buNone/>
              <a:defRPr/>
            </a:lvl3pPr>
            <a:lvl4pPr lvl="3" rtl="0" algn="l">
              <a:lnSpc>
                <a:spcPct val="100000"/>
              </a:lnSpc>
              <a:spcBef>
                <a:spcPts val="0"/>
              </a:spcBef>
              <a:spcAft>
                <a:spcPts val="0"/>
              </a:spcAft>
              <a:buSzPts val="1200"/>
              <a:buNone/>
              <a:defRPr/>
            </a:lvl4pPr>
            <a:lvl5pPr lvl="4" rtl="0" algn="l">
              <a:lnSpc>
                <a:spcPct val="100000"/>
              </a:lnSpc>
              <a:spcBef>
                <a:spcPts val="0"/>
              </a:spcBef>
              <a:spcAft>
                <a:spcPts val="0"/>
              </a:spcAft>
              <a:buSzPts val="1200"/>
              <a:buNone/>
              <a:defRPr/>
            </a:lvl5pPr>
            <a:lvl6pPr lvl="5" rtl="0" algn="l">
              <a:lnSpc>
                <a:spcPct val="100000"/>
              </a:lnSpc>
              <a:spcBef>
                <a:spcPts val="0"/>
              </a:spcBef>
              <a:spcAft>
                <a:spcPts val="0"/>
              </a:spcAft>
              <a:buSzPts val="1200"/>
              <a:buNone/>
              <a:defRPr/>
            </a:lvl6pPr>
            <a:lvl7pPr lvl="6" rtl="0" algn="l">
              <a:lnSpc>
                <a:spcPct val="100000"/>
              </a:lnSpc>
              <a:spcBef>
                <a:spcPts val="0"/>
              </a:spcBef>
              <a:spcAft>
                <a:spcPts val="0"/>
              </a:spcAft>
              <a:buSzPts val="1200"/>
              <a:buNone/>
              <a:defRPr/>
            </a:lvl7pPr>
            <a:lvl8pPr lvl="7" rtl="0" algn="l">
              <a:lnSpc>
                <a:spcPct val="100000"/>
              </a:lnSpc>
              <a:spcBef>
                <a:spcPts val="0"/>
              </a:spcBef>
              <a:spcAft>
                <a:spcPts val="0"/>
              </a:spcAft>
              <a:buSzPts val="1200"/>
              <a:buNone/>
              <a:defRPr/>
            </a:lvl8pPr>
            <a:lvl9pPr lvl="8" rtl="0" algn="l">
              <a:lnSpc>
                <a:spcPct val="100000"/>
              </a:lnSpc>
              <a:spcBef>
                <a:spcPts val="0"/>
              </a:spcBef>
              <a:spcAft>
                <a:spcPts val="0"/>
              </a:spcAft>
              <a:buSzPts val="1200"/>
              <a:buNone/>
              <a:defRPr/>
            </a:lvl9pPr>
          </a:lstStyle>
          <a:p/>
        </p:txBody>
      </p:sp>
      <p:sp>
        <p:nvSpPr>
          <p:cNvPr id="239" name="Google Shape;239;p40"/>
          <p:cNvSpPr txBox="1"/>
          <p:nvPr>
            <p:ph idx="1" type="body"/>
          </p:nvPr>
        </p:nvSpPr>
        <p:spPr>
          <a:xfrm>
            <a:off x="5667800" y="374483"/>
            <a:ext cx="2898600" cy="451200"/>
          </a:xfrm>
          <a:prstGeom prst="rect">
            <a:avLst/>
          </a:prstGeom>
          <a:noFill/>
          <a:ln>
            <a:noFill/>
          </a:ln>
        </p:spPr>
        <p:txBody>
          <a:bodyPr anchorCtr="0" anchor="t" bIns="39550" lIns="79125" spcFirstLastPara="1" rIns="79125" wrap="square" tIns="39550">
            <a:normAutofit/>
          </a:bodyPr>
          <a:lstStyle>
            <a:lvl1pPr indent="-228600" lvl="0" marL="457200" rtl="0" algn="l">
              <a:lnSpc>
                <a:spcPct val="90000"/>
              </a:lnSpc>
              <a:spcBef>
                <a:spcPts val="900"/>
              </a:spcBef>
              <a:spcAft>
                <a:spcPts val="0"/>
              </a:spcAft>
              <a:buClr>
                <a:schemeClr val="dk1"/>
              </a:buClr>
              <a:buSzPts val="1700"/>
              <a:buNone/>
              <a:defRPr/>
            </a:lvl1pPr>
            <a:lvl2pPr indent="-228600" lvl="1" marL="914400" rtl="0" algn="l">
              <a:lnSpc>
                <a:spcPct val="90000"/>
              </a:lnSpc>
              <a:spcBef>
                <a:spcPts val="400"/>
              </a:spcBef>
              <a:spcAft>
                <a:spcPts val="0"/>
              </a:spcAft>
              <a:buClr>
                <a:schemeClr val="dk1"/>
              </a:buClr>
              <a:buSzPts val="1600"/>
              <a:buNone/>
              <a:defRPr/>
            </a:lvl2pPr>
            <a:lvl3pPr indent="-228600" lvl="2" marL="1371600" rtl="0" algn="l">
              <a:lnSpc>
                <a:spcPct val="90000"/>
              </a:lnSpc>
              <a:spcBef>
                <a:spcPts val="400"/>
              </a:spcBef>
              <a:spcAft>
                <a:spcPts val="0"/>
              </a:spcAft>
              <a:buClr>
                <a:schemeClr val="dk1"/>
              </a:buClr>
              <a:buSzPts val="1400"/>
              <a:buNone/>
              <a:defRPr/>
            </a:lvl3pPr>
            <a:lvl4pPr indent="-228600" lvl="3" marL="1828800" rtl="0" algn="l">
              <a:lnSpc>
                <a:spcPct val="90000"/>
              </a:lnSpc>
              <a:spcBef>
                <a:spcPts val="400"/>
              </a:spcBef>
              <a:spcAft>
                <a:spcPts val="0"/>
              </a:spcAft>
              <a:buClr>
                <a:schemeClr val="dk1"/>
              </a:buClr>
              <a:buSzPts val="1200"/>
              <a:buNone/>
              <a:defRPr/>
            </a:lvl4pPr>
            <a:lvl5pPr indent="-228600" lvl="4" marL="2286000" rtl="0" algn="l">
              <a:lnSpc>
                <a:spcPct val="90000"/>
              </a:lnSpc>
              <a:spcBef>
                <a:spcPts val="400"/>
              </a:spcBef>
              <a:spcAft>
                <a:spcPts val="0"/>
              </a:spcAft>
              <a:buClr>
                <a:schemeClr val="dk1"/>
              </a:buClr>
              <a:buSzPts val="1000"/>
              <a:buNone/>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pic>
        <p:nvPicPr>
          <p:cNvPr descr="A screenshot of a video game&#10;&#10;Description automatically generated with medium confidence" id="240" name="Google Shape;240;p40"/>
          <p:cNvPicPr preferRelativeResize="0"/>
          <p:nvPr/>
        </p:nvPicPr>
        <p:blipFill rotWithShape="1">
          <a:blip r:embed="rId3">
            <a:alphaModFix/>
          </a:blip>
          <a:srcRect b="0" l="0" r="0" t="0"/>
          <a:stretch/>
        </p:blipFill>
        <p:spPr>
          <a:xfrm>
            <a:off x="389869" y="4673023"/>
            <a:ext cx="976814" cy="349903"/>
          </a:xfrm>
          <a:prstGeom prst="rect">
            <a:avLst/>
          </a:prstGeom>
          <a:noFill/>
          <a:ln>
            <a:noFill/>
          </a:ln>
        </p:spPr>
      </p:pic>
      <p:sp>
        <p:nvSpPr>
          <p:cNvPr id="241" name="Google Shape;241;p40"/>
          <p:cNvSpPr txBox="1"/>
          <p:nvPr>
            <p:ph idx="2" type="body"/>
          </p:nvPr>
        </p:nvSpPr>
        <p:spPr>
          <a:xfrm>
            <a:off x="5667800" y="2666499"/>
            <a:ext cx="2898600" cy="464700"/>
          </a:xfrm>
          <a:prstGeom prst="rect">
            <a:avLst/>
          </a:prstGeom>
          <a:noFill/>
          <a:ln>
            <a:noFill/>
          </a:ln>
        </p:spPr>
        <p:txBody>
          <a:bodyPr anchorCtr="0" anchor="t" bIns="39550" lIns="79125" spcFirstLastPara="1" rIns="79125" wrap="square" tIns="39550">
            <a:normAutofit/>
          </a:bodyPr>
          <a:lstStyle>
            <a:lvl1pPr indent="-228600" lvl="0" marL="457200" rtl="0" algn="l">
              <a:lnSpc>
                <a:spcPct val="90000"/>
              </a:lnSpc>
              <a:spcBef>
                <a:spcPts val="900"/>
              </a:spcBef>
              <a:spcAft>
                <a:spcPts val="0"/>
              </a:spcAft>
              <a:buClr>
                <a:schemeClr val="dk1"/>
              </a:buClr>
              <a:buSzPts val="1700"/>
              <a:buNone/>
              <a:defRPr/>
            </a:lvl1pPr>
            <a:lvl2pPr indent="-228600" lvl="1" marL="914400" rtl="0" algn="l">
              <a:lnSpc>
                <a:spcPct val="90000"/>
              </a:lnSpc>
              <a:spcBef>
                <a:spcPts val="400"/>
              </a:spcBef>
              <a:spcAft>
                <a:spcPts val="0"/>
              </a:spcAft>
              <a:buClr>
                <a:schemeClr val="dk1"/>
              </a:buClr>
              <a:buSzPts val="1600"/>
              <a:buNone/>
              <a:defRPr/>
            </a:lvl2pPr>
            <a:lvl3pPr indent="-228600" lvl="2" marL="1371600" rtl="0" algn="l">
              <a:lnSpc>
                <a:spcPct val="90000"/>
              </a:lnSpc>
              <a:spcBef>
                <a:spcPts val="400"/>
              </a:spcBef>
              <a:spcAft>
                <a:spcPts val="0"/>
              </a:spcAft>
              <a:buClr>
                <a:schemeClr val="dk1"/>
              </a:buClr>
              <a:buSzPts val="1400"/>
              <a:buNone/>
              <a:defRPr/>
            </a:lvl3pPr>
            <a:lvl4pPr indent="-228600" lvl="3" marL="1828800" rtl="0" algn="l">
              <a:lnSpc>
                <a:spcPct val="90000"/>
              </a:lnSpc>
              <a:spcBef>
                <a:spcPts val="400"/>
              </a:spcBef>
              <a:spcAft>
                <a:spcPts val="0"/>
              </a:spcAft>
              <a:buClr>
                <a:schemeClr val="dk1"/>
              </a:buClr>
              <a:buSzPts val="1200"/>
              <a:buNone/>
              <a:defRPr/>
            </a:lvl4pPr>
            <a:lvl5pPr indent="-228600" lvl="4" marL="2286000" rtl="0" algn="l">
              <a:lnSpc>
                <a:spcPct val="90000"/>
              </a:lnSpc>
              <a:spcBef>
                <a:spcPts val="400"/>
              </a:spcBef>
              <a:spcAft>
                <a:spcPts val="0"/>
              </a:spcAft>
              <a:buClr>
                <a:schemeClr val="dk1"/>
              </a:buClr>
              <a:buSzPts val="1000"/>
              <a:buNone/>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sp>
        <p:nvSpPr>
          <p:cNvPr id="242" name="Google Shape;242;p40"/>
          <p:cNvSpPr txBox="1"/>
          <p:nvPr>
            <p:ph idx="3" type="body"/>
          </p:nvPr>
        </p:nvSpPr>
        <p:spPr>
          <a:xfrm>
            <a:off x="5667800" y="892656"/>
            <a:ext cx="2898600" cy="754200"/>
          </a:xfrm>
          <a:prstGeom prst="rect">
            <a:avLst/>
          </a:prstGeom>
          <a:noFill/>
          <a:ln>
            <a:noFill/>
          </a:ln>
        </p:spPr>
        <p:txBody>
          <a:bodyPr anchorCtr="0" anchor="t" bIns="39550" lIns="79125" spcFirstLastPara="1" rIns="79125" wrap="square" tIns="39550">
            <a:noAutofit/>
          </a:bodyPr>
          <a:lstStyle>
            <a:lvl1pPr indent="-228600" lvl="0" marL="457200" rtl="0" algn="l">
              <a:lnSpc>
                <a:spcPct val="90000"/>
              </a:lnSpc>
              <a:spcBef>
                <a:spcPts val="900"/>
              </a:spcBef>
              <a:spcAft>
                <a:spcPts val="0"/>
              </a:spcAft>
              <a:buClr>
                <a:schemeClr val="dk1"/>
              </a:buClr>
              <a:buSzPts val="1200"/>
              <a:buNone/>
              <a:defRPr b="0" i="0" sz="1200">
                <a:latin typeface="Arial"/>
                <a:ea typeface="Arial"/>
                <a:cs typeface="Arial"/>
                <a:sym typeface="Arial"/>
              </a:defRPr>
            </a:lvl1pPr>
            <a:lvl2pPr indent="-228600" lvl="1" marL="914400" rtl="0" algn="l">
              <a:lnSpc>
                <a:spcPct val="90000"/>
              </a:lnSpc>
              <a:spcBef>
                <a:spcPts val="400"/>
              </a:spcBef>
              <a:spcAft>
                <a:spcPts val="0"/>
              </a:spcAft>
              <a:buClr>
                <a:schemeClr val="dk1"/>
              </a:buClr>
              <a:buSzPts val="1200"/>
              <a:buNone/>
              <a:defRPr b="0" i="0" sz="1200">
                <a:latin typeface="Arial"/>
                <a:ea typeface="Arial"/>
                <a:cs typeface="Arial"/>
                <a:sym typeface="Arial"/>
              </a:defRPr>
            </a:lvl2pPr>
            <a:lvl3pPr indent="-228600" lvl="2" marL="1371600" rtl="0" algn="l">
              <a:lnSpc>
                <a:spcPct val="90000"/>
              </a:lnSpc>
              <a:spcBef>
                <a:spcPts val="400"/>
              </a:spcBef>
              <a:spcAft>
                <a:spcPts val="0"/>
              </a:spcAft>
              <a:buClr>
                <a:schemeClr val="dk1"/>
              </a:buClr>
              <a:buSzPts val="1200"/>
              <a:buNone/>
              <a:defRPr b="0" i="0" sz="1200">
                <a:latin typeface="Arial"/>
                <a:ea typeface="Arial"/>
                <a:cs typeface="Arial"/>
                <a:sym typeface="Arial"/>
              </a:defRPr>
            </a:lvl3pPr>
            <a:lvl4pPr indent="-228600" lvl="3" marL="1828800" rtl="0" algn="l">
              <a:lnSpc>
                <a:spcPct val="90000"/>
              </a:lnSpc>
              <a:spcBef>
                <a:spcPts val="400"/>
              </a:spcBef>
              <a:spcAft>
                <a:spcPts val="0"/>
              </a:spcAft>
              <a:buClr>
                <a:schemeClr val="dk1"/>
              </a:buClr>
              <a:buSzPts val="1200"/>
              <a:buNone/>
              <a:defRPr b="0" i="0" sz="1200">
                <a:latin typeface="Arial"/>
                <a:ea typeface="Arial"/>
                <a:cs typeface="Arial"/>
                <a:sym typeface="Arial"/>
              </a:defRPr>
            </a:lvl4pPr>
            <a:lvl5pPr indent="-228600" lvl="4" marL="2286000" rtl="0" algn="l">
              <a:lnSpc>
                <a:spcPct val="90000"/>
              </a:lnSpc>
              <a:spcBef>
                <a:spcPts val="400"/>
              </a:spcBef>
              <a:spcAft>
                <a:spcPts val="0"/>
              </a:spcAft>
              <a:buClr>
                <a:schemeClr val="dk1"/>
              </a:buClr>
              <a:buSzPts val="1200"/>
              <a:buNone/>
              <a:defRPr b="0" i="0" sz="1200">
                <a:latin typeface="Arial"/>
                <a:ea typeface="Arial"/>
                <a:cs typeface="Arial"/>
                <a:sym typeface="Arial"/>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sp>
        <p:nvSpPr>
          <p:cNvPr id="243" name="Google Shape;243;p40"/>
          <p:cNvSpPr txBox="1"/>
          <p:nvPr>
            <p:ph idx="4" type="body"/>
          </p:nvPr>
        </p:nvSpPr>
        <p:spPr>
          <a:xfrm>
            <a:off x="5667800" y="3198208"/>
            <a:ext cx="2898600" cy="754200"/>
          </a:xfrm>
          <a:prstGeom prst="rect">
            <a:avLst/>
          </a:prstGeom>
          <a:noFill/>
          <a:ln>
            <a:noFill/>
          </a:ln>
        </p:spPr>
        <p:txBody>
          <a:bodyPr anchorCtr="0" anchor="t" bIns="39550" lIns="79125" spcFirstLastPara="1" rIns="79125" wrap="square" tIns="39550">
            <a:noAutofit/>
          </a:bodyPr>
          <a:lstStyle>
            <a:lvl1pPr indent="-228600" lvl="0" marL="457200" rtl="0" algn="l">
              <a:lnSpc>
                <a:spcPct val="90000"/>
              </a:lnSpc>
              <a:spcBef>
                <a:spcPts val="900"/>
              </a:spcBef>
              <a:spcAft>
                <a:spcPts val="0"/>
              </a:spcAft>
              <a:buClr>
                <a:schemeClr val="dk1"/>
              </a:buClr>
              <a:buSzPts val="1200"/>
              <a:buNone/>
              <a:defRPr b="0" i="0" sz="1200">
                <a:latin typeface="Arial"/>
                <a:ea typeface="Arial"/>
                <a:cs typeface="Arial"/>
                <a:sym typeface="Arial"/>
              </a:defRPr>
            </a:lvl1pPr>
            <a:lvl2pPr indent="-228600" lvl="1" marL="914400" rtl="0" algn="l">
              <a:lnSpc>
                <a:spcPct val="90000"/>
              </a:lnSpc>
              <a:spcBef>
                <a:spcPts val="400"/>
              </a:spcBef>
              <a:spcAft>
                <a:spcPts val="0"/>
              </a:spcAft>
              <a:buClr>
                <a:schemeClr val="dk1"/>
              </a:buClr>
              <a:buSzPts val="1200"/>
              <a:buNone/>
              <a:defRPr b="0" i="0" sz="1200">
                <a:latin typeface="Arial"/>
                <a:ea typeface="Arial"/>
                <a:cs typeface="Arial"/>
                <a:sym typeface="Arial"/>
              </a:defRPr>
            </a:lvl2pPr>
            <a:lvl3pPr indent="-228600" lvl="2" marL="1371600" rtl="0" algn="l">
              <a:lnSpc>
                <a:spcPct val="90000"/>
              </a:lnSpc>
              <a:spcBef>
                <a:spcPts val="400"/>
              </a:spcBef>
              <a:spcAft>
                <a:spcPts val="0"/>
              </a:spcAft>
              <a:buClr>
                <a:schemeClr val="dk1"/>
              </a:buClr>
              <a:buSzPts val="1200"/>
              <a:buNone/>
              <a:defRPr b="0" i="0" sz="1200">
                <a:latin typeface="Arial"/>
                <a:ea typeface="Arial"/>
                <a:cs typeface="Arial"/>
                <a:sym typeface="Arial"/>
              </a:defRPr>
            </a:lvl3pPr>
            <a:lvl4pPr indent="-228600" lvl="3" marL="1828800" rtl="0" algn="l">
              <a:lnSpc>
                <a:spcPct val="90000"/>
              </a:lnSpc>
              <a:spcBef>
                <a:spcPts val="400"/>
              </a:spcBef>
              <a:spcAft>
                <a:spcPts val="0"/>
              </a:spcAft>
              <a:buClr>
                <a:schemeClr val="dk1"/>
              </a:buClr>
              <a:buSzPts val="1200"/>
              <a:buNone/>
              <a:defRPr b="0" i="0" sz="1200">
                <a:latin typeface="Arial"/>
                <a:ea typeface="Arial"/>
                <a:cs typeface="Arial"/>
                <a:sym typeface="Arial"/>
              </a:defRPr>
            </a:lvl4pPr>
            <a:lvl5pPr indent="-228600" lvl="4" marL="2286000" rtl="0" algn="l">
              <a:lnSpc>
                <a:spcPct val="90000"/>
              </a:lnSpc>
              <a:spcBef>
                <a:spcPts val="400"/>
              </a:spcBef>
              <a:spcAft>
                <a:spcPts val="0"/>
              </a:spcAft>
              <a:buClr>
                <a:schemeClr val="dk1"/>
              </a:buClr>
              <a:buSzPts val="1200"/>
              <a:buNone/>
              <a:defRPr b="0" i="0" sz="1200">
                <a:latin typeface="Arial"/>
                <a:ea typeface="Arial"/>
                <a:cs typeface="Arial"/>
                <a:sym typeface="Arial"/>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244" name="Shape 244"/>
        <p:cNvGrpSpPr/>
        <p:nvPr/>
      </p:nvGrpSpPr>
      <p:grpSpPr>
        <a:xfrm>
          <a:off x="0" y="0"/>
          <a:ext cx="0" cy="0"/>
          <a:chOff x="0" y="0"/>
          <a:chExt cx="0" cy="0"/>
        </a:xfrm>
      </p:grpSpPr>
      <p:pic>
        <p:nvPicPr>
          <p:cNvPr descr="A picture containing ax&#10;&#10;Description automatically generated" id="245" name="Google Shape;245;p41"/>
          <p:cNvPicPr preferRelativeResize="0"/>
          <p:nvPr/>
        </p:nvPicPr>
        <p:blipFill rotWithShape="1">
          <a:blip r:embed="rId2">
            <a:alphaModFix/>
          </a:blip>
          <a:srcRect b="0" l="0" r="0" t="0"/>
          <a:stretch/>
        </p:blipFill>
        <p:spPr>
          <a:xfrm>
            <a:off x="0" y="0"/>
            <a:ext cx="9143999" cy="5143500"/>
          </a:xfrm>
          <a:prstGeom prst="rect">
            <a:avLst/>
          </a:prstGeom>
          <a:noFill/>
          <a:ln>
            <a:noFill/>
          </a:ln>
        </p:spPr>
      </p:pic>
      <p:sp>
        <p:nvSpPr>
          <p:cNvPr id="246" name="Google Shape;246;p41"/>
          <p:cNvSpPr txBox="1"/>
          <p:nvPr>
            <p:ph type="title"/>
          </p:nvPr>
        </p:nvSpPr>
        <p:spPr>
          <a:xfrm>
            <a:off x="455349" y="273845"/>
            <a:ext cx="6186300" cy="994200"/>
          </a:xfrm>
          <a:prstGeom prst="rect">
            <a:avLst/>
          </a:prstGeom>
          <a:noFill/>
          <a:ln>
            <a:noFill/>
          </a:ln>
        </p:spPr>
        <p:txBody>
          <a:bodyPr anchorCtr="0" anchor="ctr" bIns="39550" lIns="79125" spcFirstLastPara="1" rIns="79125" wrap="square" tIns="39550">
            <a:normAutofit/>
          </a:bodyPr>
          <a:lstStyle>
            <a:lvl1pPr lvl="0" rtl="0" algn="l">
              <a:lnSpc>
                <a:spcPct val="100000"/>
              </a:lnSpc>
              <a:spcBef>
                <a:spcPts val="0"/>
              </a:spcBef>
              <a:spcAft>
                <a:spcPts val="0"/>
              </a:spcAft>
              <a:buClr>
                <a:srgbClr val="EE202E"/>
              </a:buClr>
              <a:buSzPts val="3500"/>
              <a:buFont typeface="Arial"/>
              <a:buNone/>
              <a:defRPr b="1">
                <a:solidFill>
                  <a:srgbClr val="EE202E"/>
                </a:solidFill>
              </a:defRPr>
            </a:lvl1pPr>
            <a:lvl2pPr lvl="1" rtl="0" algn="l">
              <a:lnSpc>
                <a:spcPct val="100000"/>
              </a:lnSpc>
              <a:spcBef>
                <a:spcPts val="0"/>
              </a:spcBef>
              <a:spcAft>
                <a:spcPts val="0"/>
              </a:spcAft>
              <a:buSzPts val="1200"/>
              <a:buNone/>
              <a:defRPr/>
            </a:lvl2pPr>
            <a:lvl3pPr lvl="2" rtl="0" algn="l">
              <a:lnSpc>
                <a:spcPct val="100000"/>
              </a:lnSpc>
              <a:spcBef>
                <a:spcPts val="0"/>
              </a:spcBef>
              <a:spcAft>
                <a:spcPts val="0"/>
              </a:spcAft>
              <a:buSzPts val="1200"/>
              <a:buNone/>
              <a:defRPr/>
            </a:lvl3pPr>
            <a:lvl4pPr lvl="3" rtl="0" algn="l">
              <a:lnSpc>
                <a:spcPct val="100000"/>
              </a:lnSpc>
              <a:spcBef>
                <a:spcPts val="0"/>
              </a:spcBef>
              <a:spcAft>
                <a:spcPts val="0"/>
              </a:spcAft>
              <a:buSzPts val="1200"/>
              <a:buNone/>
              <a:defRPr/>
            </a:lvl4pPr>
            <a:lvl5pPr lvl="4" rtl="0" algn="l">
              <a:lnSpc>
                <a:spcPct val="100000"/>
              </a:lnSpc>
              <a:spcBef>
                <a:spcPts val="0"/>
              </a:spcBef>
              <a:spcAft>
                <a:spcPts val="0"/>
              </a:spcAft>
              <a:buSzPts val="1200"/>
              <a:buNone/>
              <a:defRPr/>
            </a:lvl5pPr>
            <a:lvl6pPr lvl="5" rtl="0" algn="l">
              <a:lnSpc>
                <a:spcPct val="100000"/>
              </a:lnSpc>
              <a:spcBef>
                <a:spcPts val="0"/>
              </a:spcBef>
              <a:spcAft>
                <a:spcPts val="0"/>
              </a:spcAft>
              <a:buSzPts val="1200"/>
              <a:buNone/>
              <a:defRPr/>
            </a:lvl6pPr>
            <a:lvl7pPr lvl="6" rtl="0" algn="l">
              <a:lnSpc>
                <a:spcPct val="100000"/>
              </a:lnSpc>
              <a:spcBef>
                <a:spcPts val="0"/>
              </a:spcBef>
              <a:spcAft>
                <a:spcPts val="0"/>
              </a:spcAft>
              <a:buSzPts val="1200"/>
              <a:buNone/>
              <a:defRPr/>
            </a:lvl7pPr>
            <a:lvl8pPr lvl="7" rtl="0" algn="l">
              <a:lnSpc>
                <a:spcPct val="100000"/>
              </a:lnSpc>
              <a:spcBef>
                <a:spcPts val="0"/>
              </a:spcBef>
              <a:spcAft>
                <a:spcPts val="0"/>
              </a:spcAft>
              <a:buSzPts val="1200"/>
              <a:buNone/>
              <a:defRPr/>
            </a:lvl8pPr>
            <a:lvl9pPr lvl="8" rtl="0" algn="l">
              <a:lnSpc>
                <a:spcPct val="100000"/>
              </a:lnSpc>
              <a:spcBef>
                <a:spcPts val="0"/>
              </a:spcBef>
              <a:spcAft>
                <a:spcPts val="0"/>
              </a:spcAft>
              <a:buSzPts val="1200"/>
              <a:buNone/>
              <a:defRPr/>
            </a:lvl9pPr>
          </a:lstStyle>
          <a:p/>
        </p:txBody>
      </p:sp>
      <p:sp>
        <p:nvSpPr>
          <p:cNvPr id="247" name="Google Shape;247;p41"/>
          <p:cNvSpPr txBox="1"/>
          <p:nvPr>
            <p:ph idx="1" type="body"/>
          </p:nvPr>
        </p:nvSpPr>
        <p:spPr>
          <a:xfrm>
            <a:off x="455349" y="2923674"/>
            <a:ext cx="7630500" cy="1628700"/>
          </a:xfrm>
          <a:prstGeom prst="rect">
            <a:avLst/>
          </a:prstGeom>
          <a:noFill/>
          <a:ln>
            <a:noFill/>
          </a:ln>
        </p:spPr>
        <p:txBody>
          <a:bodyPr anchorCtr="0" anchor="t" bIns="39550" lIns="79125" spcFirstLastPara="1" rIns="79125" wrap="square" tIns="39550">
            <a:normAutofit/>
          </a:bodyPr>
          <a:lstStyle>
            <a:lvl1pPr indent="-228600" lvl="0" marL="457200" rtl="0" algn="l">
              <a:lnSpc>
                <a:spcPct val="90000"/>
              </a:lnSpc>
              <a:spcBef>
                <a:spcPts val="900"/>
              </a:spcBef>
              <a:spcAft>
                <a:spcPts val="0"/>
              </a:spcAft>
              <a:buClr>
                <a:schemeClr val="dk1"/>
              </a:buClr>
              <a:buSzPts val="1700"/>
              <a:buNone/>
              <a:defRPr/>
            </a:lvl1pPr>
            <a:lvl2pPr indent="-228600" lvl="1" marL="914400" rtl="0" algn="l">
              <a:lnSpc>
                <a:spcPct val="90000"/>
              </a:lnSpc>
              <a:spcBef>
                <a:spcPts val="400"/>
              </a:spcBef>
              <a:spcAft>
                <a:spcPts val="0"/>
              </a:spcAft>
              <a:buClr>
                <a:schemeClr val="dk1"/>
              </a:buClr>
              <a:buSzPts val="1600"/>
              <a:buNone/>
              <a:defRPr/>
            </a:lvl2pPr>
            <a:lvl3pPr indent="-228600" lvl="2" marL="1371600" rtl="0" algn="l">
              <a:lnSpc>
                <a:spcPct val="90000"/>
              </a:lnSpc>
              <a:spcBef>
                <a:spcPts val="400"/>
              </a:spcBef>
              <a:spcAft>
                <a:spcPts val="0"/>
              </a:spcAft>
              <a:buClr>
                <a:schemeClr val="dk1"/>
              </a:buClr>
              <a:buSzPts val="1400"/>
              <a:buNone/>
              <a:defRPr/>
            </a:lvl3pPr>
            <a:lvl4pPr indent="-228600" lvl="3" marL="1828800" rtl="0" algn="l">
              <a:lnSpc>
                <a:spcPct val="90000"/>
              </a:lnSpc>
              <a:spcBef>
                <a:spcPts val="400"/>
              </a:spcBef>
              <a:spcAft>
                <a:spcPts val="0"/>
              </a:spcAft>
              <a:buClr>
                <a:schemeClr val="dk1"/>
              </a:buClr>
              <a:buSzPts val="1200"/>
              <a:buNone/>
              <a:defRPr/>
            </a:lvl4pPr>
            <a:lvl5pPr indent="-228600" lvl="4" marL="2286000" rtl="0" algn="l">
              <a:lnSpc>
                <a:spcPct val="90000"/>
              </a:lnSpc>
              <a:spcBef>
                <a:spcPts val="400"/>
              </a:spcBef>
              <a:spcAft>
                <a:spcPts val="0"/>
              </a:spcAft>
              <a:buClr>
                <a:schemeClr val="dk1"/>
              </a:buClr>
              <a:buSzPts val="1000"/>
              <a:buNone/>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sp>
        <p:nvSpPr>
          <p:cNvPr id="248" name="Google Shape;248;p41"/>
          <p:cNvSpPr txBox="1"/>
          <p:nvPr>
            <p:ph idx="2" type="body"/>
          </p:nvPr>
        </p:nvSpPr>
        <p:spPr>
          <a:xfrm>
            <a:off x="455349" y="1541863"/>
            <a:ext cx="5992200" cy="818100"/>
          </a:xfrm>
          <a:prstGeom prst="rect">
            <a:avLst/>
          </a:prstGeom>
          <a:noFill/>
          <a:ln>
            <a:noFill/>
          </a:ln>
        </p:spPr>
        <p:txBody>
          <a:bodyPr anchorCtr="0" anchor="t" bIns="39550" lIns="79125" spcFirstLastPara="1" rIns="79125" wrap="square" tIns="39550">
            <a:normAutofit/>
          </a:bodyPr>
          <a:lstStyle>
            <a:lvl1pPr indent="-228600" lvl="0" marL="457200" rtl="0" algn="l">
              <a:lnSpc>
                <a:spcPct val="90000"/>
              </a:lnSpc>
              <a:spcBef>
                <a:spcPts val="900"/>
              </a:spcBef>
              <a:spcAft>
                <a:spcPts val="0"/>
              </a:spcAft>
              <a:buClr>
                <a:schemeClr val="dk1"/>
              </a:buClr>
              <a:buSzPts val="1700"/>
              <a:buNone/>
              <a:defRPr/>
            </a:lvl1pPr>
            <a:lvl2pPr indent="-228600" lvl="1" marL="914400" rtl="0" algn="l">
              <a:lnSpc>
                <a:spcPct val="90000"/>
              </a:lnSpc>
              <a:spcBef>
                <a:spcPts val="400"/>
              </a:spcBef>
              <a:spcAft>
                <a:spcPts val="0"/>
              </a:spcAft>
              <a:buClr>
                <a:schemeClr val="dk1"/>
              </a:buClr>
              <a:buSzPts val="1600"/>
              <a:buNone/>
              <a:defRPr/>
            </a:lvl2pPr>
            <a:lvl3pPr indent="-330200" lvl="2" marL="1371600" rtl="0" algn="l">
              <a:lnSpc>
                <a:spcPct val="90000"/>
              </a:lnSpc>
              <a:spcBef>
                <a:spcPts val="400"/>
              </a:spcBef>
              <a:spcAft>
                <a:spcPts val="0"/>
              </a:spcAft>
              <a:buClr>
                <a:schemeClr val="dk1"/>
              </a:buClr>
              <a:buSzPts val="1600"/>
              <a:buChar char="•"/>
              <a:defRPr/>
            </a:lvl3pPr>
            <a:lvl4pPr indent="-330200" lvl="3" marL="1828800" rtl="0" algn="l">
              <a:lnSpc>
                <a:spcPct val="90000"/>
              </a:lnSpc>
              <a:spcBef>
                <a:spcPts val="400"/>
              </a:spcBef>
              <a:spcAft>
                <a:spcPts val="0"/>
              </a:spcAft>
              <a:buClr>
                <a:schemeClr val="dk1"/>
              </a:buClr>
              <a:buSzPts val="1600"/>
              <a:buChar char="•"/>
              <a:defRPr/>
            </a:lvl4pPr>
            <a:lvl5pPr indent="-330200" lvl="4" marL="2286000" rtl="0" algn="l">
              <a:lnSpc>
                <a:spcPct val="90000"/>
              </a:lnSpc>
              <a:spcBef>
                <a:spcPts val="400"/>
              </a:spcBef>
              <a:spcAft>
                <a:spcPts val="0"/>
              </a:spcAft>
              <a:buClr>
                <a:schemeClr val="dk1"/>
              </a:buClr>
              <a:buSzPts val="1600"/>
              <a:buChar char="•"/>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pic>
        <p:nvPicPr>
          <p:cNvPr descr="A screenshot of a video game&#10;&#10;Description automatically generated with medium confidence" id="249" name="Google Shape;249;p41"/>
          <p:cNvPicPr preferRelativeResize="0"/>
          <p:nvPr/>
        </p:nvPicPr>
        <p:blipFill rotWithShape="1">
          <a:blip r:embed="rId3">
            <a:alphaModFix/>
          </a:blip>
          <a:srcRect b="0" l="0" r="0" t="0"/>
          <a:stretch/>
        </p:blipFill>
        <p:spPr>
          <a:xfrm>
            <a:off x="389869" y="4673023"/>
            <a:ext cx="976814" cy="349903"/>
          </a:xfrm>
          <a:prstGeom prst="rect">
            <a:avLst/>
          </a:prstGeom>
          <a:noFill/>
          <a:ln>
            <a:noFill/>
          </a:ln>
        </p:spPr>
      </p:pic>
      <p:sp>
        <p:nvSpPr>
          <p:cNvPr id="250" name="Google Shape;250;p41"/>
          <p:cNvSpPr txBox="1"/>
          <p:nvPr>
            <p:ph idx="3" type="body"/>
          </p:nvPr>
        </p:nvSpPr>
        <p:spPr>
          <a:xfrm>
            <a:off x="455349" y="3212432"/>
            <a:ext cx="3886200" cy="491700"/>
          </a:xfrm>
          <a:prstGeom prst="rect">
            <a:avLst/>
          </a:prstGeom>
          <a:noFill/>
          <a:ln>
            <a:noFill/>
          </a:ln>
        </p:spPr>
        <p:txBody>
          <a:bodyPr anchorCtr="0" anchor="t" bIns="39550" lIns="79125" spcFirstLastPara="1" rIns="79125" wrap="square" tIns="39550">
            <a:noAutofit/>
          </a:bodyPr>
          <a:lstStyle>
            <a:lvl1pPr indent="-228600" lvl="0" marL="457200" rtl="0" algn="l">
              <a:lnSpc>
                <a:spcPct val="90000"/>
              </a:lnSpc>
              <a:spcBef>
                <a:spcPts val="900"/>
              </a:spcBef>
              <a:spcAft>
                <a:spcPts val="0"/>
              </a:spcAft>
              <a:buClr>
                <a:schemeClr val="dk1"/>
              </a:buClr>
              <a:buSzPts val="1200"/>
              <a:buNone/>
              <a:defRPr b="0" i="0" sz="1200">
                <a:latin typeface="Arial"/>
                <a:ea typeface="Arial"/>
                <a:cs typeface="Arial"/>
                <a:sym typeface="Arial"/>
              </a:defRPr>
            </a:lvl1pPr>
            <a:lvl2pPr indent="-228600" lvl="1" marL="914400" rtl="0" algn="l">
              <a:lnSpc>
                <a:spcPct val="90000"/>
              </a:lnSpc>
              <a:spcBef>
                <a:spcPts val="400"/>
              </a:spcBef>
              <a:spcAft>
                <a:spcPts val="0"/>
              </a:spcAft>
              <a:buClr>
                <a:schemeClr val="dk1"/>
              </a:buClr>
              <a:buSzPts val="1200"/>
              <a:buNone/>
              <a:defRPr b="0" i="0" sz="1200">
                <a:latin typeface="Arial"/>
                <a:ea typeface="Arial"/>
                <a:cs typeface="Arial"/>
                <a:sym typeface="Arial"/>
              </a:defRPr>
            </a:lvl2pPr>
            <a:lvl3pPr indent="-228600" lvl="2" marL="1371600" rtl="0" algn="l">
              <a:lnSpc>
                <a:spcPct val="90000"/>
              </a:lnSpc>
              <a:spcBef>
                <a:spcPts val="400"/>
              </a:spcBef>
              <a:spcAft>
                <a:spcPts val="0"/>
              </a:spcAft>
              <a:buClr>
                <a:schemeClr val="dk1"/>
              </a:buClr>
              <a:buSzPts val="1200"/>
              <a:buNone/>
              <a:defRPr b="0" i="0" sz="1200">
                <a:latin typeface="Arial"/>
                <a:ea typeface="Arial"/>
                <a:cs typeface="Arial"/>
                <a:sym typeface="Arial"/>
              </a:defRPr>
            </a:lvl3pPr>
            <a:lvl4pPr indent="-228600" lvl="3" marL="1828800" rtl="0" algn="l">
              <a:lnSpc>
                <a:spcPct val="90000"/>
              </a:lnSpc>
              <a:spcBef>
                <a:spcPts val="400"/>
              </a:spcBef>
              <a:spcAft>
                <a:spcPts val="0"/>
              </a:spcAft>
              <a:buClr>
                <a:schemeClr val="dk1"/>
              </a:buClr>
              <a:buSzPts val="1200"/>
              <a:buNone/>
              <a:defRPr b="0" i="0" sz="1200">
                <a:latin typeface="Arial"/>
                <a:ea typeface="Arial"/>
                <a:cs typeface="Arial"/>
                <a:sym typeface="Arial"/>
              </a:defRPr>
            </a:lvl4pPr>
            <a:lvl5pPr indent="-228600" lvl="4" marL="2286000" rtl="0" algn="l">
              <a:lnSpc>
                <a:spcPct val="90000"/>
              </a:lnSpc>
              <a:spcBef>
                <a:spcPts val="400"/>
              </a:spcBef>
              <a:spcAft>
                <a:spcPts val="0"/>
              </a:spcAft>
              <a:buClr>
                <a:schemeClr val="dk1"/>
              </a:buClr>
              <a:buSzPts val="1200"/>
              <a:buNone/>
              <a:defRPr b="0" i="0" sz="1200">
                <a:latin typeface="Arial"/>
                <a:ea typeface="Arial"/>
                <a:cs typeface="Arial"/>
                <a:sym typeface="Arial"/>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sp>
        <p:nvSpPr>
          <p:cNvPr id="251" name="Google Shape;251;p41"/>
          <p:cNvSpPr txBox="1"/>
          <p:nvPr>
            <p:ph idx="4" type="body"/>
          </p:nvPr>
        </p:nvSpPr>
        <p:spPr>
          <a:xfrm>
            <a:off x="455349" y="1904186"/>
            <a:ext cx="3886200" cy="491700"/>
          </a:xfrm>
          <a:prstGeom prst="rect">
            <a:avLst/>
          </a:prstGeom>
          <a:noFill/>
          <a:ln>
            <a:noFill/>
          </a:ln>
        </p:spPr>
        <p:txBody>
          <a:bodyPr anchorCtr="0" anchor="t" bIns="39550" lIns="79125" spcFirstLastPara="1" rIns="79125" wrap="square" tIns="39550">
            <a:noAutofit/>
          </a:bodyPr>
          <a:lstStyle>
            <a:lvl1pPr indent="-228600" lvl="0" marL="457200" rtl="0" algn="l">
              <a:lnSpc>
                <a:spcPct val="90000"/>
              </a:lnSpc>
              <a:spcBef>
                <a:spcPts val="900"/>
              </a:spcBef>
              <a:spcAft>
                <a:spcPts val="0"/>
              </a:spcAft>
              <a:buClr>
                <a:schemeClr val="dk1"/>
              </a:buClr>
              <a:buSzPts val="1200"/>
              <a:buNone/>
              <a:defRPr b="0" i="0" sz="1200">
                <a:latin typeface="Arial"/>
                <a:ea typeface="Arial"/>
                <a:cs typeface="Arial"/>
                <a:sym typeface="Arial"/>
              </a:defRPr>
            </a:lvl1pPr>
            <a:lvl2pPr indent="-228600" lvl="1" marL="914400" rtl="0" algn="l">
              <a:lnSpc>
                <a:spcPct val="90000"/>
              </a:lnSpc>
              <a:spcBef>
                <a:spcPts val="400"/>
              </a:spcBef>
              <a:spcAft>
                <a:spcPts val="0"/>
              </a:spcAft>
              <a:buClr>
                <a:schemeClr val="dk1"/>
              </a:buClr>
              <a:buSzPts val="1200"/>
              <a:buNone/>
              <a:defRPr b="0" i="0" sz="1200">
                <a:latin typeface="Arial"/>
                <a:ea typeface="Arial"/>
                <a:cs typeface="Arial"/>
                <a:sym typeface="Arial"/>
              </a:defRPr>
            </a:lvl2pPr>
            <a:lvl3pPr indent="-228600" lvl="2" marL="1371600" rtl="0" algn="l">
              <a:lnSpc>
                <a:spcPct val="90000"/>
              </a:lnSpc>
              <a:spcBef>
                <a:spcPts val="400"/>
              </a:spcBef>
              <a:spcAft>
                <a:spcPts val="0"/>
              </a:spcAft>
              <a:buClr>
                <a:schemeClr val="dk1"/>
              </a:buClr>
              <a:buSzPts val="1200"/>
              <a:buNone/>
              <a:defRPr b="0" i="0" sz="1200">
                <a:latin typeface="Arial"/>
                <a:ea typeface="Arial"/>
                <a:cs typeface="Arial"/>
                <a:sym typeface="Arial"/>
              </a:defRPr>
            </a:lvl3pPr>
            <a:lvl4pPr indent="-228600" lvl="3" marL="1828800" rtl="0" algn="l">
              <a:lnSpc>
                <a:spcPct val="90000"/>
              </a:lnSpc>
              <a:spcBef>
                <a:spcPts val="400"/>
              </a:spcBef>
              <a:spcAft>
                <a:spcPts val="0"/>
              </a:spcAft>
              <a:buClr>
                <a:schemeClr val="dk1"/>
              </a:buClr>
              <a:buSzPts val="1200"/>
              <a:buNone/>
              <a:defRPr b="0" i="0" sz="1200">
                <a:latin typeface="Arial"/>
                <a:ea typeface="Arial"/>
                <a:cs typeface="Arial"/>
                <a:sym typeface="Arial"/>
              </a:defRPr>
            </a:lvl4pPr>
            <a:lvl5pPr indent="-228600" lvl="4" marL="2286000" rtl="0" algn="l">
              <a:lnSpc>
                <a:spcPct val="90000"/>
              </a:lnSpc>
              <a:spcBef>
                <a:spcPts val="400"/>
              </a:spcBef>
              <a:spcAft>
                <a:spcPts val="0"/>
              </a:spcAft>
              <a:buClr>
                <a:schemeClr val="dk1"/>
              </a:buClr>
              <a:buSzPts val="1200"/>
              <a:buNone/>
              <a:defRPr b="0" i="0" sz="1200">
                <a:latin typeface="Arial"/>
                <a:ea typeface="Arial"/>
                <a:cs typeface="Arial"/>
                <a:sym typeface="Arial"/>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252" name="Shape 252"/>
        <p:cNvGrpSpPr/>
        <p:nvPr/>
      </p:nvGrpSpPr>
      <p:grpSpPr>
        <a:xfrm>
          <a:off x="0" y="0"/>
          <a:ext cx="0" cy="0"/>
          <a:chOff x="0" y="0"/>
          <a:chExt cx="0" cy="0"/>
        </a:xfrm>
      </p:grpSpPr>
      <p:pic>
        <p:nvPicPr>
          <p:cNvPr descr="A picture containing person, indoor&#10;&#10;Description automatically generated" id="253" name="Google Shape;253;p42"/>
          <p:cNvPicPr preferRelativeResize="0"/>
          <p:nvPr/>
        </p:nvPicPr>
        <p:blipFill rotWithShape="1">
          <a:blip r:embed="rId2">
            <a:alphaModFix/>
          </a:blip>
          <a:srcRect b="872" l="0" r="0" t="0"/>
          <a:stretch/>
        </p:blipFill>
        <p:spPr>
          <a:xfrm>
            <a:off x="185599" y="0"/>
            <a:ext cx="7278699" cy="5143500"/>
          </a:xfrm>
          <a:prstGeom prst="rect">
            <a:avLst/>
          </a:prstGeom>
          <a:noFill/>
          <a:ln>
            <a:noFill/>
          </a:ln>
        </p:spPr>
      </p:pic>
      <p:sp>
        <p:nvSpPr>
          <p:cNvPr id="254" name="Google Shape;254;p42"/>
          <p:cNvSpPr txBox="1"/>
          <p:nvPr>
            <p:ph type="title"/>
          </p:nvPr>
        </p:nvSpPr>
        <p:spPr>
          <a:xfrm>
            <a:off x="628650" y="273845"/>
            <a:ext cx="6079200" cy="994200"/>
          </a:xfrm>
          <a:prstGeom prst="rect">
            <a:avLst/>
          </a:prstGeom>
          <a:noFill/>
          <a:ln>
            <a:noFill/>
          </a:ln>
        </p:spPr>
        <p:txBody>
          <a:bodyPr anchorCtr="0" anchor="ctr" bIns="39550" lIns="79125" spcFirstLastPara="1" rIns="79125" wrap="square" tIns="39550">
            <a:normAutofit/>
          </a:bodyPr>
          <a:lstStyle>
            <a:lvl1pPr lvl="0" rtl="0" algn="l">
              <a:lnSpc>
                <a:spcPct val="100000"/>
              </a:lnSpc>
              <a:spcBef>
                <a:spcPts val="0"/>
              </a:spcBef>
              <a:spcAft>
                <a:spcPts val="0"/>
              </a:spcAft>
              <a:buClr>
                <a:srgbClr val="00834D"/>
              </a:buClr>
              <a:buSzPts val="3500"/>
              <a:buFont typeface="Arial"/>
              <a:buNone/>
              <a:defRPr>
                <a:solidFill>
                  <a:srgbClr val="00834D"/>
                </a:solidFill>
              </a:defRPr>
            </a:lvl1pPr>
            <a:lvl2pPr lvl="1" rtl="0" algn="l">
              <a:lnSpc>
                <a:spcPct val="100000"/>
              </a:lnSpc>
              <a:spcBef>
                <a:spcPts val="0"/>
              </a:spcBef>
              <a:spcAft>
                <a:spcPts val="0"/>
              </a:spcAft>
              <a:buSzPts val="1200"/>
              <a:buNone/>
              <a:defRPr/>
            </a:lvl2pPr>
            <a:lvl3pPr lvl="2" rtl="0" algn="l">
              <a:lnSpc>
                <a:spcPct val="100000"/>
              </a:lnSpc>
              <a:spcBef>
                <a:spcPts val="0"/>
              </a:spcBef>
              <a:spcAft>
                <a:spcPts val="0"/>
              </a:spcAft>
              <a:buSzPts val="1200"/>
              <a:buNone/>
              <a:defRPr/>
            </a:lvl3pPr>
            <a:lvl4pPr lvl="3" rtl="0" algn="l">
              <a:lnSpc>
                <a:spcPct val="100000"/>
              </a:lnSpc>
              <a:spcBef>
                <a:spcPts val="0"/>
              </a:spcBef>
              <a:spcAft>
                <a:spcPts val="0"/>
              </a:spcAft>
              <a:buSzPts val="1200"/>
              <a:buNone/>
              <a:defRPr/>
            </a:lvl4pPr>
            <a:lvl5pPr lvl="4" rtl="0" algn="l">
              <a:lnSpc>
                <a:spcPct val="100000"/>
              </a:lnSpc>
              <a:spcBef>
                <a:spcPts val="0"/>
              </a:spcBef>
              <a:spcAft>
                <a:spcPts val="0"/>
              </a:spcAft>
              <a:buSzPts val="1200"/>
              <a:buNone/>
              <a:defRPr/>
            </a:lvl5pPr>
            <a:lvl6pPr lvl="5" rtl="0" algn="l">
              <a:lnSpc>
                <a:spcPct val="100000"/>
              </a:lnSpc>
              <a:spcBef>
                <a:spcPts val="0"/>
              </a:spcBef>
              <a:spcAft>
                <a:spcPts val="0"/>
              </a:spcAft>
              <a:buSzPts val="1200"/>
              <a:buNone/>
              <a:defRPr/>
            </a:lvl6pPr>
            <a:lvl7pPr lvl="6" rtl="0" algn="l">
              <a:lnSpc>
                <a:spcPct val="100000"/>
              </a:lnSpc>
              <a:spcBef>
                <a:spcPts val="0"/>
              </a:spcBef>
              <a:spcAft>
                <a:spcPts val="0"/>
              </a:spcAft>
              <a:buSzPts val="1200"/>
              <a:buNone/>
              <a:defRPr/>
            </a:lvl7pPr>
            <a:lvl8pPr lvl="7" rtl="0" algn="l">
              <a:lnSpc>
                <a:spcPct val="100000"/>
              </a:lnSpc>
              <a:spcBef>
                <a:spcPts val="0"/>
              </a:spcBef>
              <a:spcAft>
                <a:spcPts val="0"/>
              </a:spcAft>
              <a:buSzPts val="1200"/>
              <a:buNone/>
              <a:defRPr/>
            </a:lvl8pPr>
            <a:lvl9pPr lvl="8" rtl="0" algn="l">
              <a:lnSpc>
                <a:spcPct val="100000"/>
              </a:lnSpc>
              <a:spcBef>
                <a:spcPts val="0"/>
              </a:spcBef>
              <a:spcAft>
                <a:spcPts val="0"/>
              </a:spcAft>
              <a:buSzPts val="1200"/>
              <a:buNone/>
              <a:defRPr/>
            </a:lvl9pPr>
          </a:lstStyle>
          <a:p/>
        </p:txBody>
      </p:sp>
      <p:sp>
        <p:nvSpPr>
          <p:cNvPr id="255" name="Google Shape;255;p42"/>
          <p:cNvSpPr txBox="1"/>
          <p:nvPr>
            <p:ph idx="1" type="body"/>
          </p:nvPr>
        </p:nvSpPr>
        <p:spPr>
          <a:xfrm>
            <a:off x="628650" y="1369219"/>
            <a:ext cx="4735800" cy="3263400"/>
          </a:xfrm>
          <a:prstGeom prst="rect">
            <a:avLst/>
          </a:prstGeom>
          <a:noFill/>
          <a:ln>
            <a:noFill/>
          </a:ln>
        </p:spPr>
        <p:txBody>
          <a:bodyPr anchorCtr="0" anchor="t" bIns="39550" lIns="79125" spcFirstLastPara="1" rIns="79125" wrap="square" tIns="39550">
            <a:normAutofit/>
          </a:bodyPr>
          <a:lstStyle>
            <a:lvl1pPr indent="-228600" lvl="0" marL="457200" rtl="0" algn="l">
              <a:lnSpc>
                <a:spcPct val="90000"/>
              </a:lnSpc>
              <a:spcBef>
                <a:spcPts val="900"/>
              </a:spcBef>
              <a:spcAft>
                <a:spcPts val="0"/>
              </a:spcAft>
              <a:buClr>
                <a:schemeClr val="dk1"/>
              </a:buClr>
              <a:buSzPts val="1600"/>
              <a:buNone/>
              <a:defRPr/>
            </a:lvl1pPr>
            <a:lvl2pPr indent="-330200" lvl="1" marL="914400" rtl="0" algn="l">
              <a:lnSpc>
                <a:spcPct val="90000"/>
              </a:lnSpc>
              <a:spcBef>
                <a:spcPts val="400"/>
              </a:spcBef>
              <a:spcAft>
                <a:spcPts val="0"/>
              </a:spcAft>
              <a:buClr>
                <a:schemeClr val="dk1"/>
              </a:buClr>
              <a:buSzPts val="1600"/>
              <a:buChar char="•"/>
              <a:defRPr/>
            </a:lvl2pPr>
            <a:lvl3pPr indent="-330200" lvl="2" marL="1371600" rtl="0" algn="l">
              <a:lnSpc>
                <a:spcPct val="90000"/>
              </a:lnSpc>
              <a:spcBef>
                <a:spcPts val="400"/>
              </a:spcBef>
              <a:spcAft>
                <a:spcPts val="0"/>
              </a:spcAft>
              <a:buClr>
                <a:schemeClr val="dk1"/>
              </a:buClr>
              <a:buSzPts val="1600"/>
              <a:buChar char="•"/>
              <a:defRPr/>
            </a:lvl3pPr>
            <a:lvl4pPr indent="-330200" lvl="3" marL="1828800" rtl="0" algn="l">
              <a:lnSpc>
                <a:spcPct val="90000"/>
              </a:lnSpc>
              <a:spcBef>
                <a:spcPts val="400"/>
              </a:spcBef>
              <a:spcAft>
                <a:spcPts val="0"/>
              </a:spcAft>
              <a:buClr>
                <a:schemeClr val="dk1"/>
              </a:buClr>
              <a:buSzPts val="1600"/>
              <a:buChar char="•"/>
              <a:defRPr/>
            </a:lvl4pPr>
            <a:lvl5pPr indent="-330200" lvl="4" marL="2286000" rtl="0" algn="l">
              <a:lnSpc>
                <a:spcPct val="90000"/>
              </a:lnSpc>
              <a:spcBef>
                <a:spcPts val="400"/>
              </a:spcBef>
              <a:spcAft>
                <a:spcPts val="0"/>
              </a:spcAft>
              <a:buClr>
                <a:schemeClr val="dk1"/>
              </a:buClr>
              <a:buSzPts val="1600"/>
              <a:buChar char="•"/>
              <a:defRPr/>
            </a:lvl5pPr>
            <a:lvl6pPr indent="-330200" lvl="5" marL="2743200" rtl="0" algn="l">
              <a:lnSpc>
                <a:spcPct val="90000"/>
              </a:lnSpc>
              <a:spcBef>
                <a:spcPts val="400"/>
              </a:spcBef>
              <a:spcAft>
                <a:spcPts val="0"/>
              </a:spcAft>
              <a:buClr>
                <a:schemeClr val="dk1"/>
              </a:buClr>
              <a:buSzPts val="1600"/>
              <a:buChar char="•"/>
              <a:defRPr/>
            </a:lvl6pPr>
            <a:lvl7pPr indent="-330200" lvl="6" marL="3200400" rtl="0" algn="l">
              <a:lnSpc>
                <a:spcPct val="90000"/>
              </a:lnSpc>
              <a:spcBef>
                <a:spcPts val="400"/>
              </a:spcBef>
              <a:spcAft>
                <a:spcPts val="0"/>
              </a:spcAft>
              <a:buClr>
                <a:schemeClr val="dk1"/>
              </a:buClr>
              <a:buSzPts val="1600"/>
              <a:buChar char="•"/>
              <a:defRPr/>
            </a:lvl7pPr>
            <a:lvl8pPr indent="-330200" lvl="7" marL="3657600" rtl="0" algn="l">
              <a:lnSpc>
                <a:spcPct val="90000"/>
              </a:lnSpc>
              <a:spcBef>
                <a:spcPts val="400"/>
              </a:spcBef>
              <a:spcAft>
                <a:spcPts val="0"/>
              </a:spcAft>
              <a:buClr>
                <a:schemeClr val="dk1"/>
              </a:buClr>
              <a:buSzPts val="1600"/>
              <a:buChar char="•"/>
              <a:defRPr/>
            </a:lvl8pPr>
            <a:lvl9pPr indent="-330200" lvl="8" marL="4114800" rtl="0" algn="l">
              <a:lnSpc>
                <a:spcPct val="90000"/>
              </a:lnSpc>
              <a:spcBef>
                <a:spcPts val="400"/>
              </a:spcBef>
              <a:spcAft>
                <a:spcPts val="0"/>
              </a:spcAft>
              <a:buClr>
                <a:schemeClr val="dk1"/>
              </a:buClr>
              <a:buSzPts val="1600"/>
              <a:buChar char="•"/>
              <a:defRPr/>
            </a:lvl9pPr>
          </a:lstStyle>
          <a:p/>
        </p:txBody>
      </p:sp>
      <p:sp>
        <p:nvSpPr>
          <p:cNvPr id="256" name="Google Shape;256;p42"/>
          <p:cNvSpPr txBox="1"/>
          <p:nvPr>
            <p:ph idx="12" type="sldNum"/>
          </p:nvPr>
        </p:nvSpPr>
        <p:spPr>
          <a:xfrm>
            <a:off x="6457950" y="4767264"/>
            <a:ext cx="2057400" cy="273900"/>
          </a:xfrm>
          <a:prstGeom prst="rect">
            <a:avLst/>
          </a:prstGeom>
          <a:noFill/>
          <a:ln>
            <a:noFill/>
          </a:ln>
        </p:spPr>
        <p:txBody>
          <a:bodyPr anchorCtr="0" anchor="ctr" bIns="39550" lIns="79125" spcFirstLastPara="1" rIns="79125" wrap="square" tIns="3955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pic>
        <p:nvPicPr>
          <p:cNvPr descr="A screenshot of a video game&#10;&#10;Description automatically generated with medium confidence" id="257" name="Google Shape;257;p42"/>
          <p:cNvPicPr preferRelativeResize="0"/>
          <p:nvPr/>
        </p:nvPicPr>
        <p:blipFill rotWithShape="1">
          <a:blip r:embed="rId3">
            <a:alphaModFix/>
          </a:blip>
          <a:srcRect b="0" l="0" r="0" t="0"/>
          <a:stretch/>
        </p:blipFill>
        <p:spPr>
          <a:xfrm>
            <a:off x="389869" y="4673023"/>
            <a:ext cx="976814" cy="34990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3.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5" Type="http://schemas.openxmlformats.org/officeDocument/2006/relationships/slideLayout" Target="../slideLayouts/slideLayout39.xml"/><Relationship Id="rId14" Type="http://schemas.openxmlformats.org/officeDocument/2006/relationships/slideLayout" Target="../slideLayouts/slideLayout38.xml"/><Relationship Id="rId16" Type="http://schemas.openxmlformats.org/officeDocument/2006/relationships/theme" Target="../theme/theme4.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66" name="Google Shape;66;p1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7" name="Google Shape;67;p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8" name="Google Shape;68;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9" name="Google Shape;69;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9" name="Shape 139"/>
        <p:cNvGrpSpPr/>
        <p:nvPr/>
      </p:nvGrpSpPr>
      <p:grpSpPr>
        <a:xfrm>
          <a:off x="0" y="0"/>
          <a:ext cx="0" cy="0"/>
          <a:chOff x="0" y="0"/>
          <a:chExt cx="0" cy="0"/>
        </a:xfrm>
      </p:grpSpPr>
      <p:sp>
        <p:nvSpPr>
          <p:cNvPr id="140" name="Google Shape;140;p2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41" name="Google Shape;141;p2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42" name="Google Shape;142;p2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929D"/>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3" name="Google Shape;143;p2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929D"/>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4" name="Google Shape;144;p2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929D"/>
                </a:solidFill>
                <a:latin typeface="Calibri"/>
                <a:ea typeface="Calibri"/>
                <a:cs typeface="Calibri"/>
                <a:sym typeface="Calibri"/>
              </a:defRPr>
            </a:lvl1pPr>
            <a:lvl2pPr indent="0" lvl="1" marL="0" marR="0" rtl="0" algn="r">
              <a:spcBef>
                <a:spcPts val="0"/>
              </a:spcBef>
              <a:buNone/>
              <a:defRPr b="0" i="0" sz="900" u="none" cap="none" strike="noStrike">
                <a:solidFill>
                  <a:srgbClr val="88929D"/>
                </a:solidFill>
                <a:latin typeface="Calibri"/>
                <a:ea typeface="Calibri"/>
                <a:cs typeface="Calibri"/>
                <a:sym typeface="Calibri"/>
              </a:defRPr>
            </a:lvl2pPr>
            <a:lvl3pPr indent="0" lvl="2" marL="0" marR="0" rtl="0" algn="r">
              <a:spcBef>
                <a:spcPts val="0"/>
              </a:spcBef>
              <a:buNone/>
              <a:defRPr b="0" i="0" sz="900" u="none" cap="none" strike="noStrike">
                <a:solidFill>
                  <a:srgbClr val="88929D"/>
                </a:solidFill>
                <a:latin typeface="Calibri"/>
                <a:ea typeface="Calibri"/>
                <a:cs typeface="Calibri"/>
                <a:sym typeface="Calibri"/>
              </a:defRPr>
            </a:lvl3pPr>
            <a:lvl4pPr indent="0" lvl="3" marL="0" marR="0" rtl="0" algn="r">
              <a:spcBef>
                <a:spcPts val="0"/>
              </a:spcBef>
              <a:buNone/>
              <a:defRPr b="0" i="0" sz="900" u="none" cap="none" strike="noStrike">
                <a:solidFill>
                  <a:srgbClr val="88929D"/>
                </a:solidFill>
                <a:latin typeface="Calibri"/>
                <a:ea typeface="Calibri"/>
                <a:cs typeface="Calibri"/>
                <a:sym typeface="Calibri"/>
              </a:defRPr>
            </a:lvl4pPr>
            <a:lvl5pPr indent="0" lvl="4" marL="0" marR="0" rtl="0" algn="r">
              <a:spcBef>
                <a:spcPts val="0"/>
              </a:spcBef>
              <a:buNone/>
              <a:defRPr b="0" i="0" sz="900" u="none" cap="none" strike="noStrike">
                <a:solidFill>
                  <a:srgbClr val="88929D"/>
                </a:solidFill>
                <a:latin typeface="Calibri"/>
                <a:ea typeface="Calibri"/>
                <a:cs typeface="Calibri"/>
                <a:sym typeface="Calibri"/>
              </a:defRPr>
            </a:lvl5pPr>
            <a:lvl6pPr indent="0" lvl="5" marL="0" marR="0" rtl="0" algn="r">
              <a:spcBef>
                <a:spcPts val="0"/>
              </a:spcBef>
              <a:buNone/>
              <a:defRPr b="0" i="0" sz="900" u="none" cap="none" strike="noStrike">
                <a:solidFill>
                  <a:srgbClr val="88929D"/>
                </a:solidFill>
                <a:latin typeface="Calibri"/>
                <a:ea typeface="Calibri"/>
                <a:cs typeface="Calibri"/>
                <a:sym typeface="Calibri"/>
              </a:defRPr>
            </a:lvl6pPr>
            <a:lvl7pPr indent="0" lvl="6" marL="0" marR="0" rtl="0" algn="r">
              <a:spcBef>
                <a:spcPts val="0"/>
              </a:spcBef>
              <a:buNone/>
              <a:defRPr b="0" i="0" sz="900" u="none" cap="none" strike="noStrike">
                <a:solidFill>
                  <a:srgbClr val="88929D"/>
                </a:solidFill>
                <a:latin typeface="Calibri"/>
                <a:ea typeface="Calibri"/>
                <a:cs typeface="Calibri"/>
                <a:sym typeface="Calibri"/>
              </a:defRPr>
            </a:lvl7pPr>
            <a:lvl8pPr indent="0" lvl="7" marL="0" marR="0" rtl="0" algn="r">
              <a:spcBef>
                <a:spcPts val="0"/>
              </a:spcBef>
              <a:buNone/>
              <a:defRPr b="0" i="0" sz="900" u="none" cap="none" strike="noStrike">
                <a:solidFill>
                  <a:srgbClr val="88929D"/>
                </a:solidFill>
                <a:latin typeface="Calibri"/>
                <a:ea typeface="Calibri"/>
                <a:cs typeface="Calibri"/>
                <a:sym typeface="Calibri"/>
              </a:defRPr>
            </a:lvl8pPr>
            <a:lvl9pPr indent="0" lvl="8" marL="0" marR="0" rtl="0" algn="r">
              <a:spcBef>
                <a:spcPts val="0"/>
              </a:spcBef>
              <a:buNone/>
              <a:defRPr b="0" i="0" sz="900" u="none" cap="none" strike="noStrike">
                <a:solidFill>
                  <a:srgbClr val="88929D"/>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0"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png"/><Relationship Id="rId4" Type="http://schemas.openxmlformats.org/officeDocument/2006/relationships/image" Target="../media/image7.png"/><Relationship Id="rId9"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15.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docs.google.com/presentation/d/1h6PctDdQU_6f10z9AtvM-JzPBfhtf38C/edit?usp=sharing&amp;ouid=105210259896071918498&amp;rtpof=true&amp;sd=tru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6.jp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19.jpg"/><Relationship Id="rId5"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1.xml"/><Relationship Id="rId3"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image" Target="../media/image15.png"/><Relationship Id="rId7" Type="http://schemas.openxmlformats.org/officeDocument/2006/relationships/image" Target="../media/image8.png"/><Relationship Id="rId8"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drive.google.com/file/d/1PlqiiCD6RFjUZuyJhs0Usz2NJ33OYaD7/view?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43"/>
          <p:cNvPicPr preferRelativeResize="0"/>
          <p:nvPr/>
        </p:nvPicPr>
        <p:blipFill>
          <a:blip r:embed="rId3">
            <a:alphaModFix/>
          </a:blip>
          <a:stretch>
            <a:fillRect/>
          </a:stretch>
        </p:blipFill>
        <p:spPr>
          <a:xfrm>
            <a:off x="2070525" y="304824"/>
            <a:ext cx="5002952" cy="2814149"/>
          </a:xfrm>
          <a:prstGeom prst="rect">
            <a:avLst/>
          </a:prstGeom>
          <a:noFill/>
          <a:ln>
            <a:noFill/>
          </a:ln>
        </p:spPr>
      </p:pic>
      <p:pic>
        <p:nvPicPr>
          <p:cNvPr id="263" name="Google Shape;263;p43"/>
          <p:cNvPicPr preferRelativeResize="0"/>
          <p:nvPr/>
        </p:nvPicPr>
        <p:blipFill>
          <a:blip r:embed="rId4">
            <a:alphaModFix/>
          </a:blip>
          <a:stretch>
            <a:fillRect/>
          </a:stretch>
        </p:blipFill>
        <p:spPr>
          <a:xfrm>
            <a:off x="6184375" y="4254800"/>
            <a:ext cx="1650075" cy="412500"/>
          </a:xfrm>
          <a:prstGeom prst="rect">
            <a:avLst/>
          </a:prstGeom>
          <a:noFill/>
          <a:ln>
            <a:noFill/>
          </a:ln>
        </p:spPr>
      </p:pic>
      <p:pic>
        <p:nvPicPr>
          <p:cNvPr id="264" name="Google Shape;264;p43"/>
          <p:cNvPicPr preferRelativeResize="0"/>
          <p:nvPr/>
        </p:nvPicPr>
        <p:blipFill>
          <a:blip r:embed="rId5">
            <a:alphaModFix/>
          </a:blip>
          <a:stretch>
            <a:fillRect/>
          </a:stretch>
        </p:blipFill>
        <p:spPr>
          <a:xfrm>
            <a:off x="7945441" y="4206988"/>
            <a:ext cx="982208" cy="412500"/>
          </a:xfrm>
          <a:prstGeom prst="rect">
            <a:avLst/>
          </a:prstGeom>
          <a:noFill/>
          <a:ln>
            <a:noFill/>
          </a:ln>
        </p:spPr>
      </p:pic>
      <p:pic>
        <p:nvPicPr>
          <p:cNvPr id="265" name="Google Shape;265;p43"/>
          <p:cNvPicPr preferRelativeResize="0"/>
          <p:nvPr/>
        </p:nvPicPr>
        <p:blipFill>
          <a:blip r:embed="rId6">
            <a:alphaModFix/>
          </a:blip>
          <a:stretch>
            <a:fillRect/>
          </a:stretch>
        </p:blipFill>
        <p:spPr>
          <a:xfrm>
            <a:off x="2253626" y="4272773"/>
            <a:ext cx="1130850" cy="350314"/>
          </a:xfrm>
          <a:prstGeom prst="rect">
            <a:avLst/>
          </a:prstGeom>
          <a:noFill/>
          <a:ln>
            <a:noFill/>
          </a:ln>
        </p:spPr>
      </p:pic>
      <p:pic>
        <p:nvPicPr>
          <p:cNvPr id="266" name="Google Shape;266;p43"/>
          <p:cNvPicPr preferRelativeResize="0"/>
          <p:nvPr/>
        </p:nvPicPr>
        <p:blipFill>
          <a:blip r:embed="rId7">
            <a:alphaModFix/>
          </a:blip>
          <a:stretch>
            <a:fillRect/>
          </a:stretch>
        </p:blipFill>
        <p:spPr>
          <a:xfrm>
            <a:off x="4572012" y="4243027"/>
            <a:ext cx="1501365" cy="436050"/>
          </a:xfrm>
          <a:prstGeom prst="rect">
            <a:avLst/>
          </a:prstGeom>
          <a:noFill/>
          <a:ln>
            <a:noFill/>
          </a:ln>
        </p:spPr>
      </p:pic>
      <p:pic>
        <p:nvPicPr>
          <p:cNvPr id="267" name="Google Shape;267;p43"/>
          <p:cNvPicPr preferRelativeResize="0"/>
          <p:nvPr/>
        </p:nvPicPr>
        <p:blipFill>
          <a:blip r:embed="rId8">
            <a:alphaModFix/>
          </a:blip>
          <a:stretch>
            <a:fillRect/>
          </a:stretch>
        </p:blipFill>
        <p:spPr>
          <a:xfrm>
            <a:off x="3586862" y="4188487"/>
            <a:ext cx="874475" cy="518900"/>
          </a:xfrm>
          <a:prstGeom prst="rect">
            <a:avLst/>
          </a:prstGeom>
          <a:noFill/>
          <a:ln>
            <a:noFill/>
          </a:ln>
        </p:spPr>
      </p:pic>
      <p:sp>
        <p:nvSpPr>
          <p:cNvPr id="268" name="Google Shape;268;p43"/>
          <p:cNvSpPr/>
          <p:nvPr/>
        </p:nvSpPr>
        <p:spPr>
          <a:xfrm>
            <a:off x="4572000" y="12"/>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3"/>
          <p:cNvSpPr/>
          <p:nvPr/>
        </p:nvSpPr>
        <p:spPr>
          <a:xfrm>
            <a:off x="0" y="5"/>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43"/>
          <p:cNvPicPr preferRelativeResize="0"/>
          <p:nvPr/>
        </p:nvPicPr>
        <p:blipFill>
          <a:blip r:embed="rId9">
            <a:alphaModFix/>
          </a:blip>
          <a:stretch>
            <a:fillRect/>
          </a:stretch>
        </p:blipFill>
        <p:spPr>
          <a:xfrm>
            <a:off x="966100" y="4299500"/>
            <a:ext cx="1130850" cy="323100"/>
          </a:xfrm>
          <a:prstGeom prst="rect">
            <a:avLst/>
          </a:prstGeom>
          <a:noFill/>
          <a:ln>
            <a:noFill/>
          </a:ln>
        </p:spPr>
      </p:pic>
      <p:sp>
        <p:nvSpPr>
          <p:cNvPr id="271" name="Google Shape;271;p43"/>
          <p:cNvSpPr txBox="1"/>
          <p:nvPr>
            <p:ph idx="1" type="subTitle"/>
          </p:nvPr>
        </p:nvSpPr>
        <p:spPr>
          <a:xfrm>
            <a:off x="1647438" y="2985525"/>
            <a:ext cx="5849100" cy="5895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600"/>
              </a:spcAft>
              <a:buNone/>
            </a:pPr>
            <a:r>
              <a:rPr b="1" i="1" lang="pt-BR" sz="2000">
                <a:solidFill>
                  <a:srgbClr val="666666"/>
                </a:solidFill>
                <a:latin typeface="Roboto"/>
                <a:ea typeface="Roboto"/>
                <a:cs typeface="Roboto"/>
                <a:sym typeface="Roboto"/>
              </a:rPr>
              <a:t>Community of Practice #5</a:t>
            </a:r>
            <a:br>
              <a:rPr b="1" i="1" lang="pt-BR" sz="2000">
                <a:solidFill>
                  <a:srgbClr val="666666"/>
                </a:solidFill>
                <a:latin typeface="Roboto"/>
                <a:ea typeface="Roboto"/>
                <a:cs typeface="Roboto"/>
                <a:sym typeface="Roboto"/>
              </a:rPr>
            </a:br>
            <a:r>
              <a:rPr b="1" i="1" lang="pt-BR" sz="2000">
                <a:solidFill>
                  <a:srgbClr val="666666"/>
                </a:solidFill>
                <a:latin typeface="Roboto"/>
                <a:ea typeface="Roboto"/>
                <a:cs typeface="Roboto"/>
                <a:sym typeface="Roboto"/>
              </a:rPr>
              <a:t>08/Feb/2023</a:t>
            </a:r>
            <a:endParaRPr b="1" sz="1800">
              <a:solidFill>
                <a:srgbClr val="666666"/>
              </a:solidFill>
              <a:latin typeface="Roboto"/>
              <a:ea typeface="Roboto"/>
              <a:cs typeface="Roboto"/>
              <a:sym typeface="Roboto"/>
            </a:endParaRPr>
          </a:p>
        </p:txBody>
      </p:sp>
      <p:pic>
        <p:nvPicPr>
          <p:cNvPr id="272" name="Google Shape;272;p43"/>
          <p:cNvPicPr preferRelativeResize="0"/>
          <p:nvPr/>
        </p:nvPicPr>
        <p:blipFill>
          <a:blip r:embed="rId10">
            <a:alphaModFix/>
          </a:blip>
          <a:stretch>
            <a:fillRect/>
          </a:stretch>
        </p:blipFill>
        <p:spPr>
          <a:xfrm>
            <a:off x="347974" y="4243025"/>
            <a:ext cx="397176" cy="436050"/>
          </a:xfrm>
          <a:prstGeom prst="rect">
            <a:avLst/>
          </a:prstGeom>
          <a:noFill/>
          <a:ln>
            <a:noFill/>
          </a:ln>
        </p:spPr>
      </p:pic>
      <p:sp>
        <p:nvSpPr>
          <p:cNvPr id="273" name="Google Shape;273;p43"/>
          <p:cNvSpPr/>
          <p:nvPr/>
        </p:nvSpPr>
        <p:spPr>
          <a:xfrm>
            <a:off x="4572000" y="4804837"/>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43"/>
          <p:cNvSpPr/>
          <p:nvPr/>
        </p:nvSpPr>
        <p:spPr>
          <a:xfrm>
            <a:off x="0" y="4804830"/>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52"/>
          <p:cNvSpPr/>
          <p:nvPr/>
        </p:nvSpPr>
        <p:spPr>
          <a:xfrm>
            <a:off x="0" y="0"/>
            <a:ext cx="2145000" cy="3192300"/>
          </a:xfrm>
          <a:prstGeom prst="rect">
            <a:avLst/>
          </a:prstGeom>
          <a:solidFill>
            <a:srgbClr val="934279"/>
          </a:solidFill>
          <a:ln>
            <a:noFill/>
          </a:ln>
        </p:spPr>
        <p:txBody>
          <a:bodyPr anchorCtr="0" anchor="ctr" bIns="91425" lIns="198000" spcFirstLastPara="1" rIns="91425" wrap="square" tIns="91425">
            <a:noAutofit/>
          </a:bodyPr>
          <a:lstStyle/>
          <a:p>
            <a:pPr indent="0" lvl="0" marL="0" rtl="0" algn="l">
              <a:spcBef>
                <a:spcPts val="0"/>
              </a:spcBef>
              <a:spcAft>
                <a:spcPts val="0"/>
              </a:spcAft>
              <a:buNone/>
            </a:pPr>
            <a:r>
              <a:t/>
            </a:r>
            <a:endParaRPr sz="1800">
              <a:solidFill>
                <a:srgbClr val="FFFFFF"/>
              </a:solidFill>
              <a:latin typeface="Roboto"/>
              <a:ea typeface="Roboto"/>
              <a:cs typeface="Roboto"/>
              <a:sym typeface="Roboto"/>
            </a:endParaRPr>
          </a:p>
        </p:txBody>
      </p:sp>
      <p:sp>
        <p:nvSpPr>
          <p:cNvPr id="378" name="Google Shape;378;p52"/>
          <p:cNvSpPr/>
          <p:nvPr/>
        </p:nvSpPr>
        <p:spPr>
          <a:xfrm>
            <a:off x="0" y="3192300"/>
            <a:ext cx="2145000" cy="19512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2"/>
          <p:cNvSpPr txBox="1"/>
          <p:nvPr/>
        </p:nvSpPr>
        <p:spPr>
          <a:xfrm>
            <a:off x="2582925" y="614850"/>
            <a:ext cx="6309000" cy="359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000"/>
              </a:spcBef>
              <a:spcAft>
                <a:spcPts val="0"/>
              </a:spcAft>
              <a:buClr>
                <a:schemeClr val="dk1"/>
              </a:buClr>
              <a:buSzPts val="1100"/>
              <a:buFont typeface="Arial"/>
              <a:buNone/>
            </a:pPr>
            <a:r>
              <a:rPr b="1" lang="pt-BR" sz="1800">
                <a:solidFill>
                  <a:srgbClr val="B7B7B7"/>
                </a:solidFill>
                <a:highlight>
                  <a:schemeClr val="lt1"/>
                </a:highlight>
                <a:latin typeface="Roboto"/>
                <a:ea typeface="Roboto"/>
                <a:cs typeface="Roboto"/>
                <a:sym typeface="Roboto"/>
              </a:rPr>
              <a:t>Pre-work</a:t>
            </a:r>
            <a:endParaRPr b="1" sz="1800">
              <a:solidFill>
                <a:srgbClr val="B7B7B7"/>
              </a:solidFill>
              <a:highlight>
                <a:schemeClr val="lt1"/>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rgbClr val="B7B7B7"/>
                </a:solidFill>
                <a:highlight>
                  <a:srgbClr val="FFFFFF"/>
                </a:highlight>
                <a:latin typeface="Roboto"/>
                <a:ea typeface="Roboto"/>
                <a:cs typeface="Roboto"/>
                <a:sym typeface="Roboto"/>
              </a:rPr>
              <a:t>Selected slides of the presentation:</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chemeClr val="dk1"/>
                </a:solidFill>
                <a:highlight>
                  <a:srgbClr val="FFFFFF"/>
                </a:highlight>
                <a:latin typeface="Roboto"/>
                <a:ea typeface="Roboto"/>
                <a:cs typeface="Roboto"/>
                <a:sym typeface="Roboto"/>
              </a:rPr>
              <a:t>Veveu Arruda </a:t>
            </a:r>
            <a:endParaRPr b="1" sz="1800">
              <a:solidFill>
                <a:schemeClr val="dk1"/>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chemeClr val="dk1"/>
                </a:solidFill>
                <a:highlight>
                  <a:srgbClr val="FFFFFF"/>
                </a:highlight>
                <a:latin typeface="Roboto"/>
                <a:ea typeface="Roboto"/>
                <a:cs typeface="Roboto"/>
                <a:sym typeface="Roboto"/>
              </a:rPr>
              <a:t>Associação Bem Comum, Brazil  </a:t>
            </a:r>
            <a:endParaRPr b="1" sz="1800">
              <a:solidFill>
                <a:schemeClr val="dk1"/>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chemeClr val="dk1"/>
                </a:solidFill>
                <a:highlight>
                  <a:srgbClr val="FFFFFF"/>
                </a:highlight>
                <a:latin typeface="Roboto"/>
                <a:ea typeface="Roboto"/>
                <a:cs typeface="Roboto"/>
                <a:sym typeface="Roboto"/>
              </a:rPr>
              <a:t>Presentation on COP#4, 11/Jan/2023</a:t>
            </a:r>
            <a:endParaRPr b="1" sz="1800">
              <a:solidFill>
                <a:schemeClr val="dk1"/>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1000"/>
              </a:spcAft>
              <a:buClr>
                <a:schemeClr val="dk1"/>
              </a:buClr>
              <a:buSzPts val="1100"/>
              <a:buFont typeface="Arial"/>
              <a:buNone/>
            </a:pPr>
            <a:r>
              <a:rPr b="1" lang="pt-BR" sz="1800">
                <a:solidFill>
                  <a:srgbClr val="B7B7B7"/>
                </a:solidFill>
                <a:highlight>
                  <a:srgbClr val="FFFFFF"/>
                </a:highlight>
                <a:latin typeface="Roboto"/>
                <a:ea typeface="Roboto"/>
                <a:cs typeface="Roboto"/>
                <a:sym typeface="Roboto"/>
              </a:rPr>
              <a:t>Link for full presentation: </a:t>
            </a:r>
            <a:r>
              <a:rPr b="1" lang="pt-BR" sz="1800" u="sng">
                <a:solidFill>
                  <a:schemeClr val="hlink"/>
                </a:solidFill>
                <a:highlight>
                  <a:srgbClr val="FFFFFF"/>
                </a:highlight>
                <a:latin typeface="Roboto"/>
                <a:ea typeface="Roboto"/>
                <a:cs typeface="Roboto"/>
                <a:sym typeface="Roboto"/>
                <a:hlinkClick r:id="rId3"/>
              </a:rPr>
              <a:t>here</a:t>
            </a:r>
            <a:r>
              <a:rPr b="1" lang="pt-BR" sz="1800">
                <a:solidFill>
                  <a:srgbClr val="B7B7B7"/>
                </a:solidFill>
                <a:highlight>
                  <a:srgbClr val="FFFFFF"/>
                </a:highlight>
                <a:latin typeface="Roboto"/>
                <a:ea typeface="Roboto"/>
                <a:cs typeface="Roboto"/>
                <a:sym typeface="Roboto"/>
              </a:rPr>
              <a:t>.</a:t>
            </a:r>
            <a:endParaRPr i="1" sz="1000">
              <a:solidFill>
                <a:srgbClr val="B7B7B7"/>
              </a:solidFill>
              <a:highlight>
                <a:srgbClr val="FFFFFF"/>
              </a:highlight>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p53"/>
          <p:cNvPicPr preferRelativeResize="0"/>
          <p:nvPr/>
        </p:nvPicPr>
        <p:blipFill rotWithShape="1">
          <a:blip r:embed="rId3">
            <a:alphaModFix amt="25000"/>
          </a:blip>
          <a:srcRect b="0" l="0" r="0" t="0"/>
          <a:stretch/>
        </p:blipFill>
        <p:spPr>
          <a:xfrm>
            <a:off x="-2" y="0"/>
            <a:ext cx="9143997" cy="5143499"/>
          </a:xfrm>
          <a:prstGeom prst="rect">
            <a:avLst/>
          </a:prstGeom>
          <a:noFill/>
          <a:ln>
            <a:noFill/>
          </a:ln>
        </p:spPr>
      </p:pic>
      <p:sp>
        <p:nvSpPr>
          <p:cNvPr id="385" name="Google Shape;385;p53"/>
          <p:cNvSpPr txBox="1"/>
          <p:nvPr/>
        </p:nvSpPr>
        <p:spPr>
          <a:xfrm>
            <a:off x="524700" y="341250"/>
            <a:ext cx="80946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500"/>
              <a:buFont typeface="Arial"/>
              <a:buNone/>
            </a:pPr>
            <a:r>
              <a:rPr b="0" i="0" lang="pt-BR" sz="2600" u="none" cap="none" strike="noStrike">
                <a:solidFill>
                  <a:srgbClr val="E5126E"/>
                </a:solidFill>
                <a:latin typeface="Nunito Black"/>
                <a:ea typeface="Nunito Black"/>
                <a:cs typeface="Nunito Black"/>
                <a:sym typeface="Nunito Black"/>
              </a:rPr>
              <a:t>Systemic EpV intervention model</a:t>
            </a:r>
            <a:endParaRPr b="0" i="0" sz="2600" u="none" cap="none" strike="noStrike">
              <a:solidFill>
                <a:srgbClr val="E5126E"/>
              </a:solidFill>
              <a:latin typeface="Nunito Black"/>
              <a:ea typeface="Nunito Black"/>
              <a:cs typeface="Nunito Black"/>
              <a:sym typeface="Nunito Black"/>
            </a:endParaRPr>
          </a:p>
        </p:txBody>
      </p:sp>
      <p:sp>
        <p:nvSpPr>
          <p:cNvPr id="386" name="Google Shape;386;p53"/>
          <p:cNvSpPr/>
          <p:nvPr/>
        </p:nvSpPr>
        <p:spPr>
          <a:xfrm>
            <a:off x="3536297" y="1852315"/>
            <a:ext cx="2373900" cy="2458200"/>
          </a:xfrm>
          <a:prstGeom prst="ellipse">
            <a:avLst/>
          </a:prstGeom>
          <a:noFill/>
          <a:ln cap="flat" cmpd="sng" w="38100">
            <a:solidFill>
              <a:srgbClr val="ED1272"/>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87" name="Google Shape;387;p53"/>
          <p:cNvSpPr/>
          <p:nvPr/>
        </p:nvSpPr>
        <p:spPr>
          <a:xfrm>
            <a:off x="4532224" y="1730744"/>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88" name="Google Shape;388;p53"/>
          <p:cNvSpPr/>
          <p:nvPr/>
        </p:nvSpPr>
        <p:spPr>
          <a:xfrm>
            <a:off x="5112121" y="1890911"/>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89" name="Google Shape;389;p53"/>
          <p:cNvSpPr/>
          <p:nvPr/>
        </p:nvSpPr>
        <p:spPr>
          <a:xfrm>
            <a:off x="5552108" y="2328508"/>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0" name="Google Shape;390;p53"/>
          <p:cNvSpPr/>
          <p:nvPr/>
        </p:nvSpPr>
        <p:spPr>
          <a:xfrm>
            <a:off x="5719999" y="2924183"/>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1" name="Google Shape;391;p53"/>
          <p:cNvSpPr/>
          <p:nvPr/>
        </p:nvSpPr>
        <p:spPr>
          <a:xfrm>
            <a:off x="5552108" y="3519871"/>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2" name="Google Shape;392;p53"/>
          <p:cNvSpPr/>
          <p:nvPr/>
        </p:nvSpPr>
        <p:spPr>
          <a:xfrm>
            <a:off x="4532224" y="4112511"/>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3" name="Google Shape;393;p53"/>
          <p:cNvSpPr/>
          <p:nvPr/>
        </p:nvSpPr>
        <p:spPr>
          <a:xfrm>
            <a:off x="5112121" y="3941992"/>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4" name="Google Shape;394;p53"/>
          <p:cNvSpPr/>
          <p:nvPr/>
        </p:nvSpPr>
        <p:spPr>
          <a:xfrm>
            <a:off x="3952327" y="3941992"/>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5" name="Google Shape;395;p53"/>
          <p:cNvSpPr/>
          <p:nvPr/>
        </p:nvSpPr>
        <p:spPr>
          <a:xfrm>
            <a:off x="3489245" y="3519871"/>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6" name="Google Shape;396;p53"/>
          <p:cNvSpPr/>
          <p:nvPr/>
        </p:nvSpPr>
        <p:spPr>
          <a:xfrm>
            <a:off x="3344133" y="2924183"/>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7" name="Google Shape;397;p53"/>
          <p:cNvSpPr/>
          <p:nvPr/>
        </p:nvSpPr>
        <p:spPr>
          <a:xfrm>
            <a:off x="3489245" y="2328495"/>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8" name="Google Shape;398;p53"/>
          <p:cNvSpPr/>
          <p:nvPr/>
        </p:nvSpPr>
        <p:spPr>
          <a:xfrm>
            <a:off x="3952327" y="1890898"/>
            <a:ext cx="357900" cy="369000"/>
          </a:xfrm>
          <a:prstGeom prst="ellipse">
            <a:avLst/>
          </a:prstGeom>
          <a:solidFill>
            <a:srgbClr val="64BFB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7418D"/>
              </a:solidFill>
              <a:latin typeface="Nunito"/>
              <a:ea typeface="Nunito"/>
              <a:cs typeface="Nunito"/>
              <a:sym typeface="Nunito"/>
            </a:endParaRPr>
          </a:p>
        </p:txBody>
      </p:sp>
      <p:sp>
        <p:nvSpPr>
          <p:cNvPr id="399" name="Google Shape;399;p53"/>
          <p:cNvSpPr txBox="1"/>
          <p:nvPr/>
        </p:nvSpPr>
        <p:spPr>
          <a:xfrm>
            <a:off x="4069295" y="1391807"/>
            <a:ext cx="1351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Political pact</a:t>
            </a:r>
            <a:endParaRPr b="1" i="0" sz="1000" u="none" cap="none" strike="noStrike">
              <a:solidFill>
                <a:srgbClr val="07418D"/>
              </a:solidFill>
              <a:latin typeface="Nunito"/>
              <a:ea typeface="Nunito"/>
              <a:cs typeface="Nunito"/>
              <a:sym typeface="Nunito"/>
            </a:endParaRPr>
          </a:p>
        </p:txBody>
      </p:sp>
      <p:sp>
        <p:nvSpPr>
          <p:cNvPr id="400" name="Google Shape;400;p53"/>
          <p:cNvSpPr txBox="1"/>
          <p:nvPr/>
        </p:nvSpPr>
        <p:spPr>
          <a:xfrm>
            <a:off x="5487035" y="1852301"/>
            <a:ext cx="1351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1" i="0" lang="pt-BR" sz="1000" u="none" cap="none" strike="noStrike">
                <a:solidFill>
                  <a:srgbClr val="07418D"/>
                </a:solidFill>
                <a:latin typeface="Nunito"/>
                <a:ea typeface="Nunito"/>
                <a:cs typeface="Nunito"/>
                <a:sym typeface="Nunito"/>
              </a:rPr>
              <a:t>Initial diagnosis</a:t>
            </a:r>
            <a:endParaRPr b="1" i="0" sz="1000" u="none" cap="none" strike="noStrike">
              <a:solidFill>
                <a:srgbClr val="07418D"/>
              </a:solidFill>
              <a:latin typeface="Nunito"/>
              <a:ea typeface="Nunito"/>
              <a:cs typeface="Nunito"/>
              <a:sym typeface="Nunito"/>
            </a:endParaRPr>
          </a:p>
        </p:txBody>
      </p:sp>
      <p:sp>
        <p:nvSpPr>
          <p:cNvPr id="401" name="Google Shape;401;p53"/>
          <p:cNvSpPr txBox="1"/>
          <p:nvPr/>
        </p:nvSpPr>
        <p:spPr>
          <a:xfrm>
            <a:off x="5849303" y="2285383"/>
            <a:ext cx="1351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1" i="0" lang="pt-BR" sz="1000" u="none" cap="none" strike="noStrike">
                <a:solidFill>
                  <a:srgbClr val="07418D"/>
                </a:solidFill>
                <a:latin typeface="Nunito"/>
                <a:ea typeface="Nunito"/>
                <a:cs typeface="Nunito"/>
                <a:sym typeface="Nunito"/>
              </a:rPr>
              <a:t>Action plan</a:t>
            </a:r>
            <a:endParaRPr b="1" i="0" sz="1000" u="none" cap="none" strike="noStrike">
              <a:solidFill>
                <a:srgbClr val="07418D"/>
              </a:solidFill>
              <a:latin typeface="Nunito"/>
              <a:ea typeface="Nunito"/>
              <a:cs typeface="Nunito"/>
              <a:sym typeface="Nunito"/>
            </a:endParaRPr>
          </a:p>
        </p:txBody>
      </p:sp>
      <p:sp>
        <p:nvSpPr>
          <p:cNvPr id="402" name="Google Shape;402;p53"/>
          <p:cNvSpPr txBox="1"/>
          <p:nvPr/>
        </p:nvSpPr>
        <p:spPr>
          <a:xfrm>
            <a:off x="6047633" y="2829752"/>
            <a:ext cx="16389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Internal reorganization of the department</a:t>
            </a:r>
            <a:endParaRPr b="1" i="0" sz="1000" u="none" cap="none" strike="noStrike">
              <a:solidFill>
                <a:srgbClr val="07418D"/>
              </a:solidFill>
              <a:latin typeface="Nunito"/>
              <a:ea typeface="Nunito"/>
              <a:cs typeface="Nunito"/>
              <a:sym typeface="Nunito"/>
            </a:endParaRPr>
          </a:p>
        </p:txBody>
      </p:sp>
      <p:sp>
        <p:nvSpPr>
          <p:cNvPr id="403" name="Google Shape;403;p53"/>
          <p:cNvSpPr txBox="1"/>
          <p:nvPr/>
        </p:nvSpPr>
        <p:spPr>
          <a:xfrm>
            <a:off x="5914095" y="3451002"/>
            <a:ext cx="1746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Diagnostic, formative and summative assessments</a:t>
            </a:r>
            <a:endParaRPr b="1" i="0" sz="1000" u="none" cap="none" strike="noStrike">
              <a:solidFill>
                <a:srgbClr val="07418D"/>
              </a:solidFill>
              <a:latin typeface="Nunito"/>
              <a:ea typeface="Nunito"/>
              <a:cs typeface="Nunito"/>
              <a:sym typeface="Nunito"/>
            </a:endParaRPr>
          </a:p>
        </p:txBody>
      </p:sp>
      <p:sp>
        <p:nvSpPr>
          <p:cNvPr id="404" name="Google Shape;404;p53"/>
          <p:cNvSpPr txBox="1"/>
          <p:nvPr/>
        </p:nvSpPr>
        <p:spPr>
          <a:xfrm>
            <a:off x="5503050" y="3983203"/>
            <a:ext cx="22518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Courses for teachers, trainers and school managers</a:t>
            </a:r>
            <a:endParaRPr b="1" i="0" sz="1000" u="none" cap="none" strike="noStrike">
              <a:solidFill>
                <a:srgbClr val="07418D"/>
              </a:solidFill>
              <a:latin typeface="Nunito"/>
              <a:ea typeface="Nunito"/>
              <a:cs typeface="Nunito"/>
              <a:sym typeface="Nunito"/>
            </a:endParaRPr>
          </a:p>
        </p:txBody>
      </p:sp>
      <p:sp>
        <p:nvSpPr>
          <p:cNvPr id="405" name="Google Shape;405;p53"/>
          <p:cNvSpPr txBox="1"/>
          <p:nvPr/>
        </p:nvSpPr>
        <p:spPr>
          <a:xfrm>
            <a:off x="4035413" y="2700750"/>
            <a:ext cx="13512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1" i="0" lang="pt-BR" sz="2000" u="none" cap="none" strike="noStrike">
                <a:solidFill>
                  <a:srgbClr val="07418D"/>
                </a:solidFill>
                <a:latin typeface="Nunito"/>
                <a:ea typeface="Nunito"/>
                <a:cs typeface="Nunito"/>
                <a:sym typeface="Nunito"/>
              </a:rPr>
              <a:t>4 Year Cycle</a:t>
            </a:r>
            <a:endParaRPr b="1" i="0" sz="2000" u="none" cap="none" strike="noStrike">
              <a:solidFill>
                <a:srgbClr val="07418D"/>
              </a:solidFill>
              <a:latin typeface="Nunito"/>
              <a:ea typeface="Nunito"/>
              <a:cs typeface="Nunito"/>
              <a:sym typeface="Nunito"/>
            </a:endParaRPr>
          </a:p>
        </p:txBody>
      </p:sp>
      <p:sp>
        <p:nvSpPr>
          <p:cNvPr id="406" name="Google Shape;406;p53"/>
          <p:cNvSpPr txBox="1"/>
          <p:nvPr/>
        </p:nvSpPr>
        <p:spPr>
          <a:xfrm>
            <a:off x="3701982" y="4408120"/>
            <a:ext cx="20859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Pedagogical didactic materials</a:t>
            </a:r>
            <a:endParaRPr b="1" i="0" sz="1000" u="none" cap="none" strike="noStrike">
              <a:solidFill>
                <a:srgbClr val="07418D"/>
              </a:solidFill>
              <a:latin typeface="Nunito"/>
              <a:ea typeface="Nunito"/>
              <a:cs typeface="Nunito"/>
              <a:sym typeface="Nunito"/>
            </a:endParaRPr>
          </a:p>
        </p:txBody>
      </p:sp>
      <p:sp>
        <p:nvSpPr>
          <p:cNvPr id="407" name="Google Shape;407;p53"/>
          <p:cNvSpPr txBox="1"/>
          <p:nvPr/>
        </p:nvSpPr>
        <p:spPr>
          <a:xfrm>
            <a:off x="1960636" y="4064075"/>
            <a:ext cx="20859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School monitoring</a:t>
            </a:r>
            <a:endParaRPr b="1" i="0" sz="1000" u="none" cap="none" strike="noStrike">
              <a:solidFill>
                <a:srgbClr val="07418D"/>
              </a:solidFill>
              <a:latin typeface="Nunito"/>
              <a:ea typeface="Nunito"/>
              <a:cs typeface="Nunito"/>
              <a:sym typeface="Nunito"/>
            </a:endParaRPr>
          </a:p>
        </p:txBody>
      </p:sp>
      <p:sp>
        <p:nvSpPr>
          <p:cNvPr id="408" name="Google Shape;408;p53"/>
          <p:cNvSpPr txBox="1"/>
          <p:nvPr/>
        </p:nvSpPr>
        <p:spPr>
          <a:xfrm>
            <a:off x="1420001" y="3451002"/>
            <a:ext cx="20859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Valuing education professionals</a:t>
            </a:r>
            <a:endParaRPr b="1" i="0" sz="1000" u="none" cap="none" strike="noStrike">
              <a:solidFill>
                <a:srgbClr val="07418D"/>
              </a:solidFill>
              <a:latin typeface="Nunito"/>
              <a:ea typeface="Nunito"/>
              <a:cs typeface="Nunito"/>
              <a:sym typeface="Nunito"/>
            </a:endParaRPr>
          </a:p>
        </p:txBody>
      </p:sp>
      <p:sp>
        <p:nvSpPr>
          <p:cNvPr id="409" name="Google Shape;409;p53"/>
          <p:cNvSpPr txBox="1"/>
          <p:nvPr/>
        </p:nvSpPr>
        <p:spPr>
          <a:xfrm>
            <a:off x="1236750" y="2829752"/>
            <a:ext cx="2085900" cy="492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Legal instruments for sustainability</a:t>
            </a:r>
            <a:endParaRPr b="1" i="0" sz="1000" u="none" cap="none" strike="noStrike">
              <a:solidFill>
                <a:srgbClr val="07418D"/>
              </a:solidFill>
              <a:latin typeface="Nunito"/>
              <a:ea typeface="Nunito"/>
              <a:cs typeface="Nunito"/>
              <a:sym typeface="Nunito"/>
            </a:endParaRPr>
          </a:p>
        </p:txBody>
      </p:sp>
      <p:sp>
        <p:nvSpPr>
          <p:cNvPr id="410" name="Google Shape;410;p53"/>
          <p:cNvSpPr txBox="1"/>
          <p:nvPr/>
        </p:nvSpPr>
        <p:spPr>
          <a:xfrm>
            <a:off x="1371479" y="2285383"/>
            <a:ext cx="2085900" cy="338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Communication strategies</a:t>
            </a:r>
            <a:endParaRPr b="1" i="0" sz="1000" u="none" cap="none" strike="noStrike">
              <a:solidFill>
                <a:srgbClr val="07418D"/>
              </a:solidFill>
              <a:latin typeface="Nunito"/>
              <a:ea typeface="Nunito"/>
              <a:cs typeface="Nunito"/>
              <a:sym typeface="Nunito"/>
            </a:endParaRPr>
          </a:p>
        </p:txBody>
      </p:sp>
      <p:sp>
        <p:nvSpPr>
          <p:cNvPr id="411" name="Google Shape;411;p53"/>
          <p:cNvSpPr txBox="1"/>
          <p:nvPr/>
        </p:nvSpPr>
        <p:spPr>
          <a:xfrm>
            <a:off x="1811467" y="1765091"/>
            <a:ext cx="2085900" cy="4926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rPr b="1" i="0" lang="pt-BR" sz="1000" u="none" cap="none" strike="noStrike">
                <a:solidFill>
                  <a:srgbClr val="07418D"/>
                </a:solidFill>
                <a:latin typeface="Nunito"/>
                <a:ea typeface="Nunito"/>
                <a:cs typeface="Nunito"/>
                <a:sym typeface="Nunito"/>
              </a:rPr>
              <a:t>Sharing experiences and learning</a:t>
            </a:r>
            <a:endParaRPr b="1" i="0" sz="1000" u="none" cap="none" strike="noStrike">
              <a:solidFill>
                <a:srgbClr val="07418D"/>
              </a:solidFill>
              <a:latin typeface="Nunito"/>
              <a:ea typeface="Nunito"/>
              <a:cs typeface="Nunito"/>
              <a:sym typeface="Nunito"/>
            </a:endParaRPr>
          </a:p>
        </p:txBody>
      </p:sp>
      <p:pic>
        <p:nvPicPr>
          <p:cNvPr id="412" name="Google Shape;412;p53"/>
          <p:cNvPicPr preferRelativeResize="0"/>
          <p:nvPr/>
        </p:nvPicPr>
        <p:blipFill rotWithShape="1">
          <a:blip r:embed="rId4">
            <a:alphaModFix/>
          </a:blip>
          <a:srcRect b="0" l="0" r="0" t="0"/>
          <a:stretch/>
        </p:blipFill>
        <p:spPr>
          <a:xfrm>
            <a:off x="8335398" y="4264652"/>
            <a:ext cx="700725" cy="7515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54"/>
          <p:cNvPicPr preferRelativeResize="0"/>
          <p:nvPr/>
        </p:nvPicPr>
        <p:blipFill rotWithShape="1">
          <a:blip r:embed="rId3">
            <a:alphaModFix/>
          </a:blip>
          <a:srcRect b="7405" l="4943" r="4353" t="-2962"/>
          <a:stretch/>
        </p:blipFill>
        <p:spPr>
          <a:xfrm>
            <a:off x="2145000" y="228600"/>
            <a:ext cx="6998999" cy="4914901"/>
          </a:xfrm>
          <a:prstGeom prst="rect">
            <a:avLst/>
          </a:prstGeom>
          <a:noFill/>
          <a:ln>
            <a:noFill/>
          </a:ln>
        </p:spPr>
      </p:pic>
      <p:sp>
        <p:nvSpPr>
          <p:cNvPr id="418" name="Google Shape;418;p54"/>
          <p:cNvSpPr/>
          <p:nvPr/>
        </p:nvSpPr>
        <p:spPr>
          <a:xfrm>
            <a:off x="0" y="0"/>
            <a:ext cx="2145000" cy="3192300"/>
          </a:xfrm>
          <a:prstGeom prst="rect">
            <a:avLst/>
          </a:prstGeom>
          <a:solidFill>
            <a:srgbClr val="934279"/>
          </a:solidFill>
          <a:ln>
            <a:noFill/>
          </a:ln>
        </p:spPr>
        <p:txBody>
          <a:bodyPr anchorCtr="0" anchor="ctr" bIns="91425" lIns="198000" spcFirstLastPara="1" rIns="91425" wrap="square" tIns="91425">
            <a:noAutofit/>
          </a:bodyPr>
          <a:lstStyle/>
          <a:p>
            <a:pPr indent="0" lvl="0" marL="0" rtl="0" algn="l">
              <a:spcBef>
                <a:spcPts val="0"/>
              </a:spcBef>
              <a:spcAft>
                <a:spcPts val="0"/>
              </a:spcAft>
              <a:buNone/>
            </a:pPr>
            <a:r>
              <a:t/>
            </a:r>
            <a:endParaRPr sz="1800">
              <a:solidFill>
                <a:srgbClr val="FFFFFF"/>
              </a:solidFill>
              <a:latin typeface="Roboto"/>
              <a:ea typeface="Roboto"/>
              <a:cs typeface="Roboto"/>
              <a:sym typeface="Roboto"/>
            </a:endParaRPr>
          </a:p>
        </p:txBody>
      </p:sp>
      <p:sp>
        <p:nvSpPr>
          <p:cNvPr id="419" name="Google Shape;419;p54"/>
          <p:cNvSpPr/>
          <p:nvPr/>
        </p:nvSpPr>
        <p:spPr>
          <a:xfrm>
            <a:off x="0" y="3192300"/>
            <a:ext cx="2145000" cy="19512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54"/>
          <p:cNvSpPr txBox="1"/>
          <p:nvPr/>
        </p:nvSpPr>
        <p:spPr>
          <a:xfrm>
            <a:off x="2821275" y="568400"/>
            <a:ext cx="4793100" cy="91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000"/>
              </a:spcBef>
              <a:spcAft>
                <a:spcPts val="1000"/>
              </a:spcAft>
              <a:buClr>
                <a:schemeClr val="dk1"/>
              </a:buClr>
              <a:buSzPts val="1100"/>
              <a:buFont typeface="Arial"/>
              <a:buNone/>
            </a:pPr>
            <a:r>
              <a:rPr b="1" lang="pt-BR" sz="2200">
                <a:solidFill>
                  <a:srgbClr val="F4CCCC"/>
                </a:solidFill>
                <a:highlight>
                  <a:srgbClr val="6B0772"/>
                </a:highlight>
                <a:latin typeface="Roboto"/>
                <a:ea typeface="Roboto"/>
                <a:cs typeface="Roboto"/>
                <a:sym typeface="Roboto"/>
              </a:rPr>
              <a:t>Transnational network of the South-South Programme  </a:t>
            </a:r>
            <a:endParaRPr i="1">
              <a:solidFill>
                <a:srgbClr val="F4CCCC"/>
              </a:solidFill>
              <a:highlight>
                <a:srgbClr val="6B0772"/>
              </a:highlight>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5"/>
          <p:cNvSpPr txBox="1"/>
          <p:nvPr/>
        </p:nvSpPr>
        <p:spPr>
          <a:xfrm>
            <a:off x="386775" y="852450"/>
            <a:ext cx="2612100" cy="6807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Font typeface="Arial"/>
              <a:buNone/>
            </a:pPr>
            <a:r>
              <a:rPr b="1" i="1" lang="pt-BR" sz="1300">
                <a:solidFill>
                  <a:srgbClr val="FFFFFF"/>
                </a:solidFill>
                <a:latin typeface="Roboto"/>
                <a:ea typeface="Roboto"/>
                <a:cs typeface="Roboto"/>
                <a:sym typeface="Roboto"/>
              </a:rPr>
              <a:t>FELLOWSHIP PROGRAMME</a:t>
            </a:r>
            <a:endParaRPr b="1" i="1" sz="1300">
              <a:solidFill>
                <a:srgbClr val="FFFFFF"/>
              </a:solidFill>
              <a:latin typeface="Roboto"/>
              <a:ea typeface="Roboto"/>
              <a:cs typeface="Roboto"/>
              <a:sym typeface="Roboto"/>
            </a:endParaRPr>
          </a:p>
        </p:txBody>
      </p:sp>
      <p:sp>
        <p:nvSpPr>
          <p:cNvPr id="426" name="Google Shape;426;p55"/>
          <p:cNvSpPr txBox="1"/>
          <p:nvPr/>
        </p:nvSpPr>
        <p:spPr>
          <a:xfrm>
            <a:off x="3265963" y="852450"/>
            <a:ext cx="2612100" cy="6807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None/>
            </a:pPr>
            <a:r>
              <a:rPr b="1" i="1" lang="pt-BR" sz="1300">
                <a:solidFill>
                  <a:srgbClr val="FFFFFF"/>
                </a:solidFill>
                <a:latin typeface="Roboto"/>
                <a:ea typeface="Roboto"/>
                <a:cs typeface="Roboto"/>
                <a:sym typeface="Roboto"/>
              </a:rPr>
              <a:t>GLOBAL PUBLIC GOODS</a:t>
            </a:r>
            <a:endParaRPr b="1" i="1" sz="1300">
              <a:solidFill>
                <a:srgbClr val="FFFFFF"/>
              </a:solidFill>
              <a:latin typeface="Roboto"/>
              <a:ea typeface="Roboto"/>
              <a:cs typeface="Roboto"/>
              <a:sym typeface="Roboto"/>
            </a:endParaRPr>
          </a:p>
        </p:txBody>
      </p:sp>
      <p:sp>
        <p:nvSpPr>
          <p:cNvPr id="427" name="Google Shape;427;p55"/>
          <p:cNvSpPr txBox="1"/>
          <p:nvPr/>
        </p:nvSpPr>
        <p:spPr>
          <a:xfrm>
            <a:off x="6145150" y="852450"/>
            <a:ext cx="2612100" cy="680700"/>
          </a:xfrm>
          <a:prstGeom prst="rect">
            <a:avLst/>
          </a:prstGeom>
          <a:solidFill>
            <a:srgbClr val="AF1281"/>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i="1" lang="pt-BR" sz="1300">
                <a:solidFill>
                  <a:srgbClr val="FFFFFF"/>
                </a:solidFill>
                <a:latin typeface="Roboto"/>
                <a:ea typeface="Roboto"/>
                <a:cs typeface="Roboto"/>
                <a:sym typeface="Roboto"/>
              </a:rPr>
              <a:t>TRANSNATIONAL NETWORK</a:t>
            </a:r>
            <a:endParaRPr b="1" i="1" sz="1300">
              <a:solidFill>
                <a:srgbClr val="FFFFFF"/>
              </a:solidFill>
              <a:latin typeface="Roboto"/>
              <a:ea typeface="Roboto"/>
              <a:cs typeface="Roboto"/>
              <a:sym typeface="Roboto"/>
            </a:endParaRPr>
          </a:p>
        </p:txBody>
      </p:sp>
      <p:sp>
        <p:nvSpPr>
          <p:cNvPr id="428" name="Google Shape;428;p55"/>
          <p:cNvSpPr/>
          <p:nvPr/>
        </p:nvSpPr>
        <p:spPr>
          <a:xfrm>
            <a:off x="386775" y="4473425"/>
            <a:ext cx="2612100" cy="400200"/>
          </a:xfrm>
          <a:prstGeom prst="rect">
            <a:avLst/>
          </a:prstGeom>
          <a:solidFill>
            <a:srgbClr val="BEE5E9"/>
          </a:solidFill>
          <a:ln>
            <a:noFill/>
          </a:ln>
        </p:spPr>
        <p:txBody>
          <a:bodyPr anchorCtr="0" anchor="ctr" bIns="36000" lIns="36000" spcFirstLastPara="1" rIns="36000" wrap="square" tIns="36000">
            <a:noAutofit/>
          </a:bodyPr>
          <a:lstStyle/>
          <a:p>
            <a:pPr indent="0" lvl="0" marL="0" marR="0" rtl="0" algn="ctr">
              <a:lnSpc>
                <a:spcPct val="115000"/>
              </a:lnSpc>
              <a:spcBef>
                <a:spcPts val="0"/>
              </a:spcBef>
              <a:spcAft>
                <a:spcPts val="0"/>
              </a:spcAft>
              <a:buNone/>
            </a:pPr>
            <a:r>
              <a:rPr b="1" i="1" lang="pt-BR" sz="1000">
                <a:solidFill>
                  <a:srgbClr val="595959"/>
                </a:solidFill>
                <a:latin typeface="Roboto"/>
                <a:ea typeface="Roboto"/>
                <a:cs typeface="Roboto"/>
                <a:sym typeface="Roboto"/>
              </a:rPr>
              <a:t>CROSS-SECTORAL COALITIONS </a:t>
            </a:r>
            <a:endParaRPr sz="700" u="none" cap="none" strike="noStrike">
              <a:solidFill>
                <a:srgbClr val="595959"/>
              </a:solidFill>
              <a:latin typeface="Roboto"/>
              <a:ea typeface="Roboto"/>
              <a:cs typeface="Roboto"/>
              <a:sym typeface="Roboto"/>
            </a:endParaRPr>
          </a:p>
        </p:txBody>
      </p:sp>
      <p:sp>
        <p:nvSpPr>
          <p:cNvPr id="429" name="Google Shape;429;p55"/>
          <p:cNvSpPr/>
          <p:nvPr/>
        </p:nvSpPr>
        <p:spPr>
          <a:xfrm>
            <a:off x="3265975" y="4473425"/>
            <a:ext cx="2612100" cy="400200"/>
          </a:xfrm>
          <a:prstGeom prst="rect">
            <a:avLst/>
          </a:prstGeom>
          <a:solidFill>
            <a:srgbClr val="BEE5E9"/>
          </a:solidFill>
          <a:ln>
            <a:noFill/>
          </a:ln>
        </p:spPr>
        <p:txBody>
          <a:bodyPr anchorCtr="0" anchor="ctr" bIns="36000" lIns="36000" spcFirstLastPara="1" rIns="36000" wrap="square" tIns="36000">
            <a:noAutofit/>
          </a:bodyPr>
          <a:lstStyle/>
          <a:p>
            <a:pPr indent="0" lvl="0" marL="0" marR="0" rtl="0" algn="ctr">
              <a:lnSpc>
                <a:spcPct val="115000"/>
              </a:lnSpc>
              <a:spcBef>
                <a:spcPts val="0"/>
              </a:spcBef>
              <a:spcAft>
                <a:spcPts val="0"/>
              </a:spcAft>
              <a:buNone/>
            </a:pPr>
            <a:r>
              <a:rPr b="1" i="1" lang="pt-BR" sz="1000">
                <a:solidFill>
                  <a:srgbClr val="595959"/>
                </a:solidFill>
                <a:latin typeface="Roboto"/>
                <a:ea typeface="Roboto"/>
                <a:cs typeface="Roboto"/>
                <a:sym typeface="Roboto"/>
              </a:rPr>
              <a:t>EDUCATION REFORMS</a:t>
            </a:r>
            <a:endParaRPr sz="700" u="none" cap="none" strike="noStrike">
              <a:solidFill>
                <a:srgbClr val="595959"/>
              </a:solidFill>
              <a:latin typeface="Roboto"/>
              <a:ea typeface="Roboto"/>
              <a:cs typeface="Roboto"/>
              <a:sym typeface="Roboto"/>
            </a:endParaRPr>
          </a:p>
        </p:txBody>
      </p:sp>
      <p:sp>
        <p:nvSpPr>
          <p:cNvPr id="430" name="Google Shape;430;p55"/>
          <p:cNvSpPr/>
          <p:nvPr/>
        </p:nvSpPr>
        <p:spPr>
          <a:xfrm>
            <a:off x="6145100" y="4473425"/>
            <a:ext cx="2612100" cy="400200"/>
          </a:xfrm>
          <a:prstGeom prst="rect">
            <a:avLst/>
          </a:prstGeom>
          <a:solidFill>
            <a:srgbClr val="BEE5E9"/>
          </a:solidFill>
          <a:ln>
            <a:noFill/>
          </a:ln>
        </p:spPr>
        <p:txBody>
          <a:bodyPr anchorCtr="0" anchor="ctr" bIns="36000" lIns="36000" spcFirstLastPara="1" rIns="36000" wrap="square" tIns="36000">
            <a:noAutofit/>
          </a:bodyPr>
          <a:lstStyle/>
          <a:p>
            <a:pPr indent="0" lvl="0" marL="0" marR="0" rtl="0" algn="ctr">
              <a:lnSpc>
                <a:spcPct val="115000"/>
              </a:lnSpc>
              <a:spcBef>
                <a:spcPts val="0"/>
              </a:spcBef>
              <a:spcAft>
                <a:spcPts val="0"/>
              </a:spcAft>
              <a:buNone/>
            </a:pPr>
            <a:r>
              <a:rPr b="1" i="1" lang="pt-BR" sz="1000">
                <a:solidFill>
                  <a:srgbClr val="595959"/>
                </a:solidFill>
                <a:latin typeface="Roboto"/>
                <a:ea typeface="Roboto"/>
                <a:cs typeface="Roboto"/>
                <a:sym typeface="Roboto"/>
              </a:rPr>
              <a:t>FOUNDATIONAL LEARNING</a:t>
            </a:r>
            <a:endParaRPr sz="700" u="none" cap="none" strike="noStrike">
              <a:solidFill>
                <a:srgbClr val="595959"/>
              </a:solidFill>
              <a:latin typeface="Roboto"/>
              <a:ea typeface="Roboto"/>
              <a:cs typeface="Roboto"/>
              <a:sym typeface="Roboto"/>
            </a:endParaRPr>
          </a:p>
        </p:txBody>
      </p:sp>
      <p:sp>
        <p:nvSpPr>
          <p:cNvPr id="431" name="Google Shape;431;p55"/>
          <p:cNvSpPr/>
          <p:nvPr/>
        </p:nvSpPr>
        <p:spPr>
          <a:xfrm>
            <a:off x="2998875" y="4491125"/>
            <a:ext cx="273300" cy="364800"/>
          </a:xfrm>
          <a:prstGeom prst="rightArrow">
            <a:avLst>
              <a:gd fmla="val 50000" name="adj1"/>
              <a:gd fmla="val 50000" name="adj2"/>
            </a:avLst>
          </a:prstGeom>
          <a:solidFill>
            <a:srgbClr val="BEE5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55"/>
          <p:cNvSpPr/>
          <p:nvPr/>
        </p:nvSpPr>
        <p:spPr>
          <a:xfrm>
            <a:off x="5878050" y="4491125"/>
            <a:ext cx="273300" cy="364800"/>
          </a:xfrm>
          <a:prstGeom prst="rightArrow">
            <a:avLst>
              <a:gd fmla="val 50000" name="adj1"/>
              <a:gd fmla="val 50000" name="adj2"/>
            </a:avLst>
          </a:prstGeom>
          <a:solidFill>
            <a:srgbClr val="BEE5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55"/>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PROGRAMME’S FRONTS</a:t>
            </a:r>
            <a:endParaRPr>
              <a:solidFill>
                <a:srgbClr val="EA4E33"/>
              </a:solidFill>
              <a:latin typeface="Roboto"/>
              <a:ea typeface="Roboto"/>
              <a:cs typeface="Roboto"/>
              <a:sym typeface="Roboto"/>
            </a:endParaRPr>
          </a:p>
        </p:txBody>
      </p:sp>
      <p:sp>
        <p:nvSpPr>
          <p:cNvPr id="434" name="Google Shape;434;p55"/>
          <p:cNvSpPr txBox="1"/>
          <p:nvPr/>
        </p:nvSpPr>
        <p:spPr>
          <a:xfrm>
            <a:off x="3265950" y="1637013"/>
            <a:ext cx="2612100" cy="2649900"/>
          </a:xfrm>
          <a:prstGeom prst="rect">
            <a:avLst/>
          </a:prstGeom>
          <a:noFill/>
          <a:ln>
            <a:noFill/>
          </a:ln>
        </p:spPr>
        <p:txBody>
          <a:bodyPr anchorCtr="0" anchor="t" bIns="91425" lIns="91425" spcFirstLastPara="1" rIns="91425" wrap="square" tIns="91425">
            <a:spAutoFit/>
          </a:bodyPr>
          <a:lstStyle/>
          <a:p>
            <a:pPr indent="-159849" lvl="0" marL="179999" rtl="0" algn="l">
              <a:lnSpc>
                <a:spcPct val="115000"/>
              </a:lnSpc>
              <a:spcBef>
                <a:spcPts val="0"/>
              </a:spcBef>
              <a:spcAft>
                <a:spcPts val="0"/>
              </a:spcAft>
              <a:buClr>
                <a:srgbClr val="B7B7B7"/>
              </a:buClr>
              <a:buSzPts val="1100"/>
              <a:buFont typeface="Roboto"/>
              <a:buChar char="●"/>
            </a:pPr>
            <a:r>
              <a:rPr lang="pt-BR" sz="1100">
                <a:solidFill>
                  <a:srgbClr val="B7B7B7"/>
                </a:solidFill>
                <a:latin typeface="Roboto"/>
                <a:ea typeface="Roboto"/>
                <a:cs typeface="Roboto"/>
                <a:sym typeface="Roboto"/>
              </a:rPr>
              <a:t>‘Global public goods’ are </a:t>
            </a:r>
            <a:r>
              <a:rPr b="1" lang="pt-BR" sz="1100">
                <a:solidFill>
                  <a:srgbClr val="B7B7B7"/>
                </a:solidFill>
                <a:latin typeface="Roboto"/>
                <a:ea typeface="Roboto"/>
                <a:cs typeface="Roboto"/>
                <a:sym typeface="Roboto"/>
              </a:rPr>
              <a:t>learning resources</a:t>
            </a:r>
            <a:r>
              <a:rPr lang="pt-BR" sz="1100">
                <a:solidFill>
                  <a:srgbClr val="B7B7B7"/>
                </a:solidFill>
                <a:latin typeface="Roboto"/>
                <a:ea typeface="Roboto"/>
                <a:cs typeface="Roboto"/>
                <a:sym typeface="Roboto"/>
              </a:rPr>
              <a:t> that equip education leaders with the </a:t>
            </a:r>
            <a:r>
              <a:rPr b="1" lang="pt-BR" sz="1100">
                <a:solidFill>
                  <a:srgbClr val="B7B7B7"/>
                </a:solidFill>
                <a:latin typeface="Roboto"/>
                <a:ea typeface="Roboto"/>
                <a:cs typeface="Roboto"/>
                <a:sym typeface="Roboto"/>
              </a:rPr>
              <a:t>knowledge, evidence, and tools </a:t>
            </a:r>
            <a:r>
              <a:rPr lang="pt-BR" sz="1100">
                <a:solidFill>
                  <a:srgbClr val="B7B7B7"/>
                </a:solidFill>
                <a:latin typeface="Roboto"/>
                <a:ea typeface="Roboto"/>
                <a:cs typeface="Roboto"/>
                <a:sym typeface="Roboto"/>
              </a:rPr>
              <a:t>on how to effectively lead coalitions and reform education systems;</a:t>
            </a:r>
            <a:endParaRPr sz="1100">
              <a:solidFill>
                <a:srgbClr val="B7B7B7"/>
              </a:solidFill>
              <a:latin typeface="Roboto"/>
              <a:ea typeface="Roboto"/>
              <a:cs typeface="Roboto"/>
              <a:sym typeface="Roboto"/>
            </a:endParaRPr>
          </a:p>
          <a:p>
            <a:pPr indent="-159849" lvl="0" marL="179999" rtl="0" algn="l">
              <a:lnSpc>
                <a:spcPct val="115000"/>
              </a:lnSpc>
              <a:spcBef>
                <a:spcPts val="600"/>
              </a:spcBef>
              <a:spcAft>
                <a:spcPts val="0"/>
              </a:spcAft>
              <a:buClr>
                <a:srgbClr val="B7B7B7"/>
              </a:buClr>
              <a:buSzPts val="1100"/>
              <a:buFont typeface="Roboto"/>
              <a:buChar char="●"/>
            </a:pPr>
            <a:r>
              <a:rPr lang="pt-BR" sz="1100">
                <a:solidFill>
                  <a:srgbClr val="B7B7B7"/>
                </a:solidFill>
                <a:latin typeface="Roboto"/>
                <a:ea typeface="Roboto"/>
                <a:cs typeface="Roboto"/>
                <a:sym typeface="Roboto"/>
              </a:rPr>
              <a:t>They will be </a:t>
            </a:r>
            <a:r>
              <a:rPr b="1" lang="pt-BR" sz="1100">
                <a:solidFill>
                  <a:srgbClr val="B7B7B7"/>
                </a:solidFill>
                <a:latin typeface="Roboto"/>
                <a:ea typeface="Roboto"/>
                <a:cs typeface="Roboto"/>
                <a:sym typeface="Roboto"/>
              </a:rPr>
              <a:t>freely available</a:t>
            </a:r>
            <a:r>
              <a:rPr lang="pt-BR" sz="1100">
                <a:solidFill>
                  <a:srgbClr val="B7B7B7"/>
                </a:solidFill>
                <a:latin typeface="Roboto"/>
                <a:ea typeface="Roboto"/>
                <a:cs typeface="Roboto"/>
                <a:sym typeface="Roboto"/>
              </a:rPr>
              <a:t> for a global audience; </a:t>
            </a:r>
            <a:endParaRPr sz="1100">
              <a:solidFill>
                <a:srgbClr val="B7B7B7"/>
              </a:solidFill>
              <a:latin typeface="Roboto"/>
              <a:ea typeface="Roboto"/>
              <a:cs typeface="Roboto"/>
              <a:sym typeface="Roboto"/>
            </a:endParaRPr>
          </a:p>
          <a:p>
            <a:pPr indent="-159849" lvl="0" marL="179999" rtl="0" algn="l">
              <a:lnSpc>
                <a:spcPct val="115000"/>
              </a:lnSpc>
              <a:spcBef>
                <a:spcPts val="600"/>
              </a:spcBef>
              <a:spcAft>
                <a:spcPts val="600"/>
              </a:spcAft>
              <a:buClr>
                <a:srgbClr val="B7B7B7"/>
              </a:buClr>
              <a:buSzPts val="1100"/>
              <a:buFont typeface="Roboto"/>
              <a:buChar char="●"/>
            </a:pPr>
            <a:r>
              <a:rPr lang="pt-BR" sz="1100">
                <a:solidFill>
                  <a:srgbClr val="B7B7B7"/>
                </a:solidFill>
                <a:latin typeface="Roboto"/>
                <a:ea typeface="Roboto"/>
                <a:cs typeface="Roboto"/>
                <a:sym typeface="Roboto"/>
              </a:rPr>
              <a:t>The Library of Global Public Goods will be </a:t>
            </a:r>
            <a:r>
              <a:rPr b="1" lang="pt-BR" sz="1100">
                <a:solidFill>
                  <a:srgbClr val="B7B7B7"/>
                </a:solidFill>
                <a:latin typeface="Roboto"/>
                <a:ea typeface="Roboto"/>
                <a:cs typeface="Roboto"/>
                <a:sym typeface="Roboto"/>
              </a:rPr>
              <a:t>launched in Mar/23</a:t>
            </a:r>
            <a:r>
              <a:rPr lang="pt-BR" sz="1100">
                <a:solidFill>
                  <a:srgbClr val="B7B7B7"/>
                </a:solidFill>
                <a:latin typeface="Roboto"/>
                <a:ea typeface="Roboto"/>
                <a:cs typeface="Roboto"/>
                <a:sym typeface="Roboto"/>
              </a:rPr>
              <a:t> at the Blavatnik School of Government - Oxford.</a:t>
            </a:r>
            <a:endParaRPr sz="1100">
              <a:solidFill>
                <a:srgbClr val="B7B7B7"/>
              </a:solidFill>
              <a:latin typeface="Roboto"/>
              <a:ea typeface="Roboto"/>
              <a:cs typeface="Roboto"/>
              <a:sym typeface="Roboto"/>
            </a:endParaRPr>
          </a:p>
        </p:txBody>
      </p:sp>
      <p:sp>
        <p:nvSpPr>
          <p:cNvPr id="435" name="Google Shape;435;p55"/>
          <p:cNvSpPr txBox="1"/>
          <p:nvPr/>
        </p:nvSpPr>
        <p:spPr>
          <a:xfrm>
            <a:off x="386775" y="1637013"/>
            <a:ext cx="2612100" cy="2142600"/>
          </a:xfrm>
          <a:prstGeom prst="rect">
            <a:avLst/>
          </a:prstGeom>
          <a:noFill/>
          <a:ln>
            <a:noFill/>
          </a:ln>
        </p:spPr>
        <p:txBody>
          <a:bodyPr anchorCtr="0" anchor="t" bIns="91425" lIns="91425" spcFirstLastPara="1" rIns="91425" wrap="square" tIns="91425">
            <a:spAutoFit/>
          </a:bodyPr>
          <a:lstStyle/>
          <a:p>
            <a:pPr indent="-159849" lvl="0" marL="179999" rtl="0" algn="l">
              <a:lnSpc>
                <a:spcPct val="115000"/>
              </a:lnSpc>
              <a:spcBef>
                <a:spcPts val="0"/>
              </a:spcBef>
              <a:spcAft>
                <a:spcPts val="0"/>
              </a:spcAft>
              <a:buClr>
                <a:srgbClr val="B7B7B7"/>
              </a:buClr>
              <a:buSzPts val="1100"/>
              <a:buFont typeface="Roboto"/>
              <a:buChar char="●"/>
            </a:pPr>
            <a:r>
              <a:rPr lang="pt-BR" sz="1100">
                <a:solidFill>
                  <a:srgbClr val="B7B7B7"/>
                </a:solidFill>
                <a:latin typeface="Roboto"/>
                <a:ea typeface="Roboto"/>
                <a:cs typeface="Roboto"/>
                <a:sym typeface="Roboto"/>
              </a:rPr>
              <a:t>Executive course for </a:t>
            </a:r>
            <a:r>
              <a:rPr b="1" lang="pt-BR" sz="1100">
                <a:solidFill>
                  <a:srgbClr val="B7B7B7"/>
                </a:solidFill>
                <a:latin typeface="Roboto"/>
                <a:ea typeface="Roboto"/>
                <a:cs typeface="Roboto"/>
                <a:sym typeface="Roboto"/>
              </a:rPr>
              <a:t>senior education leaders </a:t>
            </a:r>
            <a:r>
              <a:rPr lang="pt-BR" sz="1100">
                <a:solidFill>
                  <a:srgbClr val="B7B7B7"/>
                </a:solidFill>
                <a:latin typeface="Roboto"/>
                <a:ea typeface="Roboto"/>
                <a:cs typeface="Roboto"/>
                <a:sym typeface="Roboto"/>
              </a:rPr>
              <a:t>(fellows);</a:t>
            </a:r>
            <a:endParaRPr sz="1100">
              <a:solidFill>
                <a:srgbClr val="B7B7B7"/>
              </a:solidFill>
              <a:latin typeface="Roboto"/>
              <a:ea typeface="Roboto"/>
              <a:cs typeface="Roboto"/>
              <a:sym typeface="Roboto"/>
            </a:endParaRPr>
          </a:p>
          <a:p>
            <a:pPr indent="-159849" lvl="0" marL="179999" rtl="0" algn="l">
              <a:lnSpc>
                <a:spcPct val="115000"/>
              </a:lnSpc>
              <a:spcBef>
                <a:spcPts val="600"/>
              </a:spcBef>
              <a:spcAft>
                <a:spcPts val="0"/>
              </a:spcAft>
              <a:buClr>
                <a:srgbClr val="B7B7B7"/>
              </a:buClr>
              <a:buSzPts val="1100"/>
              <a:buFont typeface="Roboto"/>
              <a:buChar char="●"/>
            </a:pPr>
            <a:r>
              <a:rPr lang="pt-BR" sz="1100">
                <a:solidFill>
                  <a:srgbClr val="B7B7B7"/>
                </a:solidFill>
                <a:latin typeface="Roboto"/>
                <a:ea typeface="Roboto"/>
                <a:cs typeface="Roboto"/>
                <a:sym typeface="Roboto"/>
              </a:rPr>
              <a:t>Goal is to </a:t>
            </a:r>
            <a:r>
              <a:rPr b="1" lang="pt-BR" sz="1100">
                <a:solidFill>
                  <a:srgbClr val="B7B7B7"/>
                </a:solidFill>
                <a:latin typeface="Roboto"/>
                <a:ea typeface="Roboto"/>
                <a:cs typeface="Roboto"/>
                <a:sym typeface="Roboto"/>
              </a:rPr>
              <a:t>expand leaders’ capacity </a:t>
            </a:r>
            <a:r>
              <a:rPr lang="pt-BR" sz="1100">
                <a:solidFill>
                  <a:srgbClr val="B7B7B7"/>
                </a:solidFill>
                <a:latin typeface="Roboto"/>
                <a:ea typeface="Roboto"/>
                <a:cs typeface="Roboto"/>
                <a:sym typeface="Roboto"/>
              </a:rPr>
              <a:t>to build coalitions to reform their countries' education systems; </a:t>
            </a:r>
            <a:endParaRPr sz="1100">
              <a:solidFill>
                <a:srgbClr val="B7B7B7"/>
              </a:solidFill>
              <a:latin typeface="Roboto"/>
              <a:ea typeface="Roboto"/>
              <a:cs typeface="Roboto"/>
              <a:sym typeface="Roboto"/>
            </a:endParaRPr>
          </a:p>
          <a:p>
            <a:pPr indent="-159849" lvl="0" marL="179999" rtl="0" algn="l">
              <a:lnSpc>
                <a:spcPct val="115000"/>
              </a:lnSpc>
              <a:spcBef>
                <a:spcPts val="600"/>
              </a:spcBef>
              <a:spcAft>
                <a:spcPts val="0"/>
              </a:spcAft>
              <a:buClr>
                <a:srgbClr val="B7B7B7"/>
              </a:buClr>
              <a:buSzPts val="1100"/>
              <a:buFont typeface="Roboto"/>
              <a:buChar char="●"/>
            </a:pPr>
            <a:r>
              <a:rPr b="1" lang="pt-BR" sz="1100">
                <a:solidFill>
                  <a:srgbClr val="B7B7B7"/>
                </a:solidFill>
                <a:latin typeface="Roboto"/>
                <a:ea typeface="Roboto"/>
                <a:cs typeface="Roboto"/>
                <a:sym typeface="Roboto"/>
              </a:rPr>
              <a:t>Virtual and in-person meetings</a:t>
            </a:r>
            <a:r>
              <a:rPr lang="pt-BR" sz="1100">
                <a:solidFill>
                  <a:srgbClr val="B7B7B7"/>
                </a:solidFill>
                <a:latin typeface="Roboto"/>
                <a:ea typeface="Roboto"/>
                <a:cs typeface="Roboto"/>
                <a:sym typeface="Roboto"/>
              </a:rPr>
              <a:t>, including an immersion trip to Brazil; </a:t>
            </a:r>
            <a:endParaRPr sz="1100">
              <a:solidFill>
                <a:srgbClr val="B7B7B7"/>
              </a:solidFill>
              <a:latin typeface="Roboto"/>
              <a:ea typeface="Roboto"/>
              <a:cs typeface="Roboto"/>
              <a:sym typeface="Roboto"/>
            </a:endParaRPr>
          </a:p>
          <a:p>
            <a:pPr indent="-159849" lvl="0" marL="179999" rtl="0" algn="l">
              <a:lnSpc>
                <a:spcPct val="115000"/>
              </a:lnSpc>
              <a:spcBef>
                <a:spcPts val="600"/>
              </a:spcBef>
              <a:spcAft>
                <a:spcPts val="600"/>
              </a:spcAft>
              <a:buClr>
                <a:srgbClr val="B7B7B7"/>
              </a:buClr>
              <a:buSzPts val="1100"/>
              <a:buFont typeface="Roboto"/>
              <a:buChar char="●"/>
            </a:pPr>
            <a:r>
              <a:rPr lang="pt-BR" sz="1100">
                <a:solidFill>
                  <a:srgbClr val="B7B7B7"/>
                </a:solidFill>
                <a:latin typeface="Roboto"/>
                <a:ea typeface="Roboto"/>
                <a:cs typeface="Roboto"/>
                <a:sym typeface="Roboto"/>
              </a:rPr>
              <a:t>8-month long (Aug/22-Mar/23).</a:t>
            </a:r>
            <a:endParaRPr sz="1100">
              <a:solidFill>
                <a:srgbClr val="B7B7B7"/>
              </a:solidFill>
              <a:latin typeface="Roboto"/>
              <a:ea typeface="Roboto"/>
              <a:cs typeface="Roboto"/>
              <a:sym typeface="Roboto"/>
            </a:endParaRPr>
          </a:p>
        </p:txBody>
      </p:sp>
      <p:sp>
        <p:nvSpPr>
          <p:cNvPr id="436" name="Google Shape;436;p55"/>
          <p:cNvSpPr txBox="1"/>
          <p:nvPr/>
        </p:nvSpPr>
        <p:spPr>
          <a:xfrm>
            <a:off x="6145125" y="1637013"/>
            <a:ext cx="2612100" cy="2455200"/>
          </a:xfrm>
          <a:prstGeom prst="rect">
            <a:avLst/>
          </a:prstGeom>
          <a:noFill/>
          <a:ln>
            <a:noFill/>
          </a:ln>
        </p:spPr>
        <p:txBody>
          <a:bodyPr anchorCtr="0" anchor="t" bIns="91425" lIns="91425" spcFirstLastPara="1" rIns="91425" wrap="square" tIns="91425">
            <a:spAutoFit/>
          </a:bodyPr>
          <a:lstStyle/>
          <a:p>
            <a:pPr indent="-159849" lvl="0" marL="179999" rtl="0" algn="l">
              <a:lnSpc>
                <a:spcPct val="115000"/>
              </a:lnSpc>
              <a:spcBef>
                <a:spcPts val="0"/>
              </a:spcBef>
              <a:spcAft>
                <a:spcPts val="0"/>
              </a:spcAft>
              <a:buSzPts val="1100"/>
              <a:buFont typeface="Roboto"/>
              <a:buChar char="●"/>
            </a:pPr>
            <a:r>
              <a:rPr lang="pt-BR" sz="1100">
                <a:latin typeface="Roboto"/>
                <a:ea typeface="Roboto"/>
                <a:cs typeface="Roboto"/>
                <a:sym typeface="Roboto"/>
              </a:rPr>
              <a:t>Goal is to promote</a:t>
            </a:r>
            <a:r>
              <a:rPr b="1" lang="pt-BR" sz="1100">
                <a:latin typeface="Roboto"/>
                <a:ea typeface="Roboto"/>
                <a:cs typeface="Roboto"/>
                <a:sym typeface="Roboto"/>
              </a:rPr>
              <a:t> education exchange among Global South education leaders</a:t>
            </a:r>
            <a:r>
              <a:rPr lang="pt-BR" sz="1100">
                <a:latin typeface="Roboto"/>
                <a:ea typeface="Roboto"/>
                <a:cs typeface="Roboto"/>
                <a:sym typeface="Roboto"/>
              </a:rPr>
              <a:t>; </a:t>
            </a:r>
            <a:endParaRPr sz="1100">
              <a:latin typeface="Roboto"/>
              <a:ea typeface="Roboto"/>
              <a:cs typeface="Roboto"/>
              <a:sym typeface="Roboto"/>
            </a:endParaRPr>
          </a:p>
          <a:p>
            <a:pPr indent="-159849" lvl="0" marL="179999" rtl="0" algn="l">
              <a:lnSpc>
                <a:spcPct val="115000"/>
              </a:lnSpc>
              <a:spcBef>
                <a:spcPts val="600"/>
              </a:spcBef>
              <a:spcAft>
                <a:spcPts val="0"/>
              </a:spcAft>
              <a:buSzPts val="1100"/>
              <a:buFont typeface="Roboto"/>
              <a:buChar char="●"/>
            </a:pPr>
            <a:r>
              <a:rPr lang="pt-BR" sz="1100">
                <a:latin typeface="Roboto"/>
                <a:ea typeface="Roboto"/>
                <a:cs typeface="Roboto"/>
                <a:sym typeface="Roboto"/>
              </a:rPr>
              <a:t>The network will </a:t>
            </a:r>
            <a:r>
              <a:rPr b="1" lang="pt-BR" sz="1100">
                <a:latin typeface="Roboto"/>
                <a:ea typeface="Roboto"/>
                <a:cs typeface="Roboto"/>
                <a:sym typeface="Roboto"/>
              </a:rPr>
              <a:t>keep all involved in the programme</a:t>
            </a:r>
            <a:r>
              <a:rPr lang="pt-BR" sz="1100">
                <a:latin typeface="Roboto"/>
                <a:ea typeface="Roboto"/>
                <a:cs typeface="Roboto"/>
                <a:sym typeface="Roboto"/>
              </a:rPr>
              <a:t> </a:t>
            </a:r>
            <a:r>
              <a:rPr b="1" lang="pt-BR" sz="1100">
                <a:latin typeface="Roboto"/>
                <a:ea typeface="Roboto"/>
                <a:cs typeface="Roboto"/>
                <a:sym typeface="Roboto"/>
              </a:rPr>
              <a:t>connected </a:t>
            </a:r>
            <a:r>
              <a:rPr lang="pt-BR" sz="1100">
                <a:latin typeface="Roboto"/>
                <a:ea typeface="Roboto"/>
                <a:cs typeface="Roboto"/>
                <a:sym typeface="Roboto"/>
              </a:rPr>
              <a:t>after the programme ends (Mar/23) and will absorb fellows from</a:t>
            </a:r>
            <a:r>
              <a:rPr b="1" lang="pt-BR" sz="1100">
                <a:latin typeface="Roboto"/>
                <a:ea typeface="Roboto"/>
                <a:cs typeface="Roboto"/>
                <a:sym typeface="Roboto"/>
              </a:rPr>
              <a:t> future cohorts</a:t>
            </a:r>
            <a:r>
              <a:rPr lang="pt-BR" sz="1100">
                <a:latin typeface="Roboto"/>
                <a:ea typeface="Roboto"/>
                <a:cs typeface="Roboto"/>
                <a:sym typeface="Roboto"/>
              </a:rPr>
              <a:t> as well; </a:t>
            </a:r>
            <a:endParaRPr sz="1100">
              <a:latin typeface="Roboto"/>
              <a:ea typeface="Roboto"/>
              <a:cs typeface="Roboto"/>
              <a:sym typeface="Roboto"/>
            </a:endParaRPr>
          </a:p>
          <a:p>
            <a:pPr indent="-159849" lvl="0" marL="179999" rtl="0" algn="l">
              <a:lnSpc>
                <a:spcPct val="115000"/>
              </a:lnSpc>
              <a:spcBef>
                <a:spcPts val="600"/>
              </a:spcBef>
              <a:spcAft>
                <a:spcPts val="600"/>
              </a:spcAft>
              <a:buSzPts val="1100"/>
              <a:buFont typeface="Roboto"/>
              <a:buChar char="●"/>
            </a:pPr>
            <a:r>
              <a:rPr lang="pt-BR" sz="1100">
                <a:latin typeface="Roboto"/>
                <a:ea typeface="Roboto"/>
                <a:cs typeface="Roboto"/>
                <a:sym typeface="Roboto"/>
              </a:rPr>
              <a:t>Network will also mobilise the</a:t>
            </a:r>
            <a:r>
              <a:rPr b="1" lang="pt-BR" sz="1100">
                <a:latin typeface="Roboto"/>
                <a:ea typeface="Roboto"/>
                <a:cs typeface="Roboto"/>
                <a:sym typeface="Roboto"/>
              </a:rPr>
              <a:t> use of global public goods</a:t>
            </a:r>
            <a:r>
              <a:rPr lang="pt-BR" sz="1100">
                <a:latin typeface="Roboto"/>
                <a:ea typeface="Roboto"/>
                <a:cs typeface="Roboto"/>
                <a:sym typeface="Roboto"/>
              </a:rPr>
              <a:t> by fellows and other Global South leaders. </a:t>
            </a:r>
            <a:endParaRPr sz="1100">
              <a:latin typeface="Roboto"/>
              <a:ea typeface="Roboto"/>
              <a:cs typeface="Roboto"/>
              <a:sym typeface="Roboto"/>
            </a:endParaRPr>
          </a:p>
        </p:txBody>
      </p:sp>
      <p:cxnSp>
        <p:nvCxnSpPr>
          <p:cNvPr id="437" name="Google Shape;437;p55"/>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56"/>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TRANSNATIONAL NETWORK </a:t>
            </a:r>
            <a:endParaRPr>
              <a:solidFill>
                <a:srgbClr val="EA4E33"/>
              </a:solidFill>
              <a:latin typeface="Roboto"/>
              <a:ea typeface="Roboto"/>
              <a:cs typeface="Roboto"/>
              <a:sym typeface="Roboto"/>
            </a:endParaRPr>
          </a:p>
        </p:txBody>
      </p:sp>
      <p:sp>
        <p:nvSpPr>
          <p:cNvPr id="443" name="Google Shape;443;p56"/>
          <p:cNvSpPr txBox="1"/>
          <p:nvPr/>
        </p:nvSpPr>
        <p:spPr>
          <a:xfrm>
            <a:off x="455475" y="870800"/>
            <a:ext cx="8242800" cy="3246300"/>
          </a:xfrm>
          <a:prstGeom prst="rect">
            <a:avLst/>
          </a:prstGeom>
          <a:noFill/>
          <a:ln>
            <a:noFill/>
          </a:ln>
        </p:spPr>
        <p:txBody>
          <a:bodyPr anchorCtr="0" anchor="t" bIns="91425" lIns="91425" spcFirstLastPara="1" rIns="91425" wrap="square" tIns="91425">
            <a:spAutoFit/>
          </a:bodyPr>
          <a:lstStyle/>
          <a:p>
            <a:pPr indent="-178899" lvl="0" marL="179999" rtl="0" algn="l">
              <a:lnSpc>
                <a:spcPct val="115000"/>
              </a:lnSpc>
              <a:spcBef>
                <a:spcPts val="0"/>
              </a:spcBef>
              <a:spcAft>
                <a:spcPts val="0"/>
              </a:spcAft>
              <a:buSzPts val="1400"/>
              <a:buFont typeface="Roboto"/>
              <a:buChar char="●"/>
            </a:pPr>
            <a:r>
              <a:rPr lang="pt-BR">
                <a:latin typeface="Roboto"/>
                <a:ea typeface="Roboto"/>
                <a:cs typeface="Roboto"/>
                <a:sym typeface="Roboto"/>
              </a:rPr>
              <a:t>Goal is to promote </a:t>
            </a:r>
            <a:r>
              <a:rPr b="1" lang="pt-BR">
                <a:latin typeface="Roboto"/>
                <a:ea typeface="Roboto"/>
                <a:cs typeface="Roboto"/>
                <a:sym typeface="Roboto"/>
              </a:rPr>
              <a:t>education exchange among Global South education leaders</a:t>
            </a:r>
            <a:r>
              <a:rPr lang="pt-BR">
                <a:latin typeface="Roboto"/>
                <a:ea typeface="Roboto"/>
                <a:cs typeface="Roboto"/>
                <a:sym typeface="Roboto"/>
              </a:rPr>
              <a:t>; </a:t>
            </a:r>
            <a:endParaRPr>
              <a:latin typeface="Roboto"/>
              <a:ea typeface="Roboto"/>
              <a:cs typeface="Roboto"/>
              <a:sym typeface="Roboto"/>
            </a:endParaRPr>
          </a:p>
          <a:p>
            <a:pPr indent="-178899" lvl="0" marL="179999" rtl="0" algn="l">
              <a:lnSpc>
                <a:spcPct val="115000"/>
              </a:lnSpc>
              <a:spcBef>
                <a:spcPts val="600"/>
              </a:spcBef>
              <a:spcAft>
                <a:spcPts val="0"/>
              </a:spcAft>
              <a:buSzPts val="1400"/>
              <a:buFont typeface="Roboto"/>
              <a:buChar char="●"/>
            </a:pPr>
            <a:r>
              <a:rPr lang="pt-BR">
                <a:latin typeface="Roboto"/>
                <a:ea typeface="Roboto"/>
                <a:cs typeface="Roboto"/>
                <a:sym typeface="Roboto"/>
              </a:rPr>
              <a:t>The network will </a:t>
            </a:r>
            <a:r>
              <a:rPr b="1" lang="pt-BR">
                <a:latin typeface="Roboto"/>
                <a:ea typeface="Roboto"/>
                <a:cs typeface="Roboto"/>
                <a:sym typeface="Roboto"/>
              </a:rPr>
              <a:t>keep all involved in the programme</a:t>
            </a:r>
            <a:r>
              <a:rPr lang="pt-BR">
                <a:latin typeface="Roboto"/>
                <a:ea typeface="Roboto"/>
                <a:cs typeface="Roboto"/>
                <a:sym typeface="Roboto"/>
              </a:rPr>
              <a:t> </a:t>
            </a:r>
            <a:r>
              <a:rPr b="1" lang="pt-BR">
                <a:latin typeface="Roboto"/>
                <a:ea typeface="Roboto"/>
                <a:cs typeface="Roboto"/>
                <a:sym typeface="Roboto"/>
              </a:rPr>
              <a:t>connected </a:t>
            </a:r>
            <a:r>
              <a:rPr lang="pt-BR">
                <a:latin typeface="Roboto"/>
                <a:ea typeface="Roboto"/>
                <a:cs typeface="Roboto"/>
                <a:sym typeface="Roboto"/>
              </a:rPr>
              <a:t>after the programme ends (Mar/23) and will absorb fellows from future cohorts as well; </a:t>
            </a:r>
            <a:endParaRPr>
              <a:latin typeface="Roboto"/>
              <a:ea typeface="Roboto"/>
              <a:cs typeface="Roboto"/>
              <a:sym typeface="Roboto"/>
            </a:endParaRPr>
          </a:p>
          <a:p>
            <a:pPr indent="-178899" lvl="0" marL="179999" rtl="0" algn="l">
              <a:lnSpc>
                <a:spcPct val="115000"/>
              </a:lnSpc>
              <a:spcBef>
                <a:spcPts val="600"/>
              </a:spcBef>
              <a:spcAft>
                <a:spcPts val="0"/>
              </a:spcAft>
              <a:buSzPts val="1400"/>
              <a:buFont typeface="Roboto"/>
              <a:buChar char="●"/>
            </a:pPr>
            <a:r>
              <a:rPr lang="pt-BR">
                <a:latin typeface="Roboto"/>
                <a:ea typeface="Roboto"/>
                <a:cs typeface="Roboto"/>
                <a:sym typeface="Roboto"/>
              </a:rPr>
              <a:t>Network will also mobilise the </a:t>
            </a:r>
            <a:r>
              <a:rPr b="1" lang="pt-BR">
                <a:latin typeface="Roboto"/>
                <a:ea typeface="Roboto"/>
                <a:cs typeface="Roboto"/>
                <a:sym typeface="Roboto"/>
              </a:rPr>
              <a:t>use of global public goods</a:t>
            </a:r>
            <a:r>
              <a:rPr lang="pt-BR">
                <a:latin typeface="Roboto"/>
                <a:ea typeface="Roboto"/>
                <a:cs typeface="Roboto"/>
                <a:sym typeface="Roboto"/>
              </a:rPr>
              <a:t> by fellows and other Global South leaders. </a:t>
            </a:r>
            <a:endParaRPr>
              <a:latin typeface="Roboto"/>
              <a:ea typeface="Roboto"/>
              <a:cs typeface="Roboto"/>
              <a:sym typeface="Roboto"/>
            </a:endParaRPr>
          </a:p>
          <a:p>
            <a:pPr indent="0" lvl="0" marL="457200" rtl="0" algn="l">
              <a:lnSpc>
                <a:spcPct val="115000"/>
              </a:lnSpc>
              <a:spcBef>
                <a:spcPts val="600"/>
              </a:spcBef>
              <a:spcAft>
                <a:spcPts val="0"/>
              </a:spcAft>
              <a:buNone/>
            </a:pPr>
            <a:r>
              <a:t/>
            </a:r>
            <a:endParaRPr b="1">
              <a:latin typeface="Roboto"/>
              <a:ea typeface="Roboto"/>
              <a:cs typeface="Roboto"/>
              <a:sym typeface="Roboto"/>
            </a:endParaRPr>
          </a:p>
          <a:p>
            <a:pPr indent="-178899" lvl="0" marL="179999" rtl="0" algn="l">
              <a:lnSpc>
                <a:spcPct val="115000"/>
              </a:lnSpc>
              <a:spcBef>
                <a:spcPts val="600"/>
              </a:spcBef>
              <a:spcAft>
                <a:spcPts val="0"/>
              </a:spcAft>
              <a:buSzPts val="1400"/>
              <a:buFont typeface="Roboto"/>
              <a:buChar char="●"/>
            </a:pPr>
            <a:r>
              <a:rPr b="1" lang="pt-BR">
                <a:latin typeface="Roboto"/>
                <a:ea typeface="Roboto"/>
                <a:cs typeface="Roboto"/>
                <a:sym typeface="Roboto"/>
              </a:rPr>
              <a:t>We intend to establish a partnership with an existing transnational network </a:t>
            </a:r>
            <a:endParaRPr b="1">
              <a:latin typeface="Roboto"/>
              <a:ea typeface="Roboto"/>
              <a:cs typeface="Roboto"/>
              <a:sym typeface="Roboto"/>
            </a:endParaRPr>
          </a:p>
          <a:p>
            <a:pPr indent="-317500" lvl="1" marL="914400" rtl="0" algn="l">
              <a:lnSpc>
                <a:spcPct val="115000"/>
              </a:lnSpc>
              <a:spcBef>
                <a:spcPts val="600"/>
              </a:spcBef>
              <a:spcAft>
                <a:spcPts val="0"/>
              </a:spcAft>
              <a:buSzPts val="1400"/>
              <a:buFont typeface="Roboto"/>
              <a:buChar char="○"/>
            </a:pPr>
            <a:r>
              <a:rPr lang="pt-BR">
                <a:latin typeface="Roboto"/>
                <a:ea typeface="Roboto"/>
                <a:cs typeface="Roboto"/>
                <a:sym typeface="Roboto"/>
              </a:rPr>
              <a:t>This way, we build on and contribute to efforts already in place</a:t>
            </a:r>
            <a:r>
              <a:rPr b="1" lang="pt-BR">
                <a:latin typeface="Roboto"/>
                <a:ea typeface="Roboto"/>
                <a:cs typeface="Roboto"/>
                <a:sym typeface="Roboto"/>
              </a:rPr>
              <a:t> </a:t>
            </a:r>
            <a:endParaRPr b="1">
              <a:latin typeface="Roboto"/>
              <a:ea typeface="Roboto"/>
              <a:cs typeface="Roboto"/>
              <a:sym typeface="Roboto"/>
            </a:endParaRPr>
          </a:p>
          <a:p>
            <a:pPr indent="-178899" lvl="0" marL="179999" rtl="0" algn="l">
              <a:lnSpc>
                <a:spcPct val="115000"/>
              </a:lnSpc>
              <a:spcBef>
                <a:spcPts val="600"/>
              </a:spcBef>
              <a:spcAft>
                <a:spcPts val="0"/>
              </a:spcAft>
              <a:buClr>
                <a:srgbClr val="AF1281"/>
              </a:buClr>
              <a:buSzPts val="1400"/>
              <a:buFont typeface="Roboto"/>
              <a:buChar char="●"/>
            </a:pPr>
            <a:r>
              <a:rPr b="1" lang="pt-BR">
                <a:solidFill>
                  <a:srgbClr val="AF1281"/>
                </a:solidFill>
                <a:latin typeface="Roboto"/>
                <a:ea typeface="Roboto"/>
                <a:cs typeface="Roboto"/>
                <a:sym typeface="Roboto"/>
              </a:rPr>
              <a:t>Suggestions of networks: </a:t>
            </a:r>
            <a:endParaRPr b="1">
              <a:solidFill>
                <a:srgbClr val="AF1281"/>
              </a:solidFill>
              <a:latin typeface="Roboto"/>
              <a:ea typeface="Roboto"/>
              <a:cs typeface="Roboto"/>
              <a:sym typeface="Roboto"/>
            </a:endParaRPr>
          </a:p>
          <a:p>
            <a:pPr indent="-317500" lvl="1" marL="914400" rtl="0" algn="l">
              <a:lnSpc>
                <a:spcPct val="115000"/>
              </a:lnSpc>
              <a:spcBef>
                <a:spcPts val="600"/>
              </a:spcBef>
              <a:spcAft>
                <a:spcPts val="0"/>
              </a:spcAft>
              <a:buClr>
                <a:srgbClr val="AF1281"/>
              </a:buClr>
              <a:buSzPts val="1400"/>
              <a:buFont typeface="Roboto"/>
              <a:buChar char="○"/>
            </a:pPr>
            <a:r>
              <a:rPr b="1" lang="pt-BR">
                <a:solidFill>
                  <a:srgbClr val="AF1281"/>
                </a:solidFill>
                <a:latin typeface="Roboto"/>
                <a:ea typeface="Roboto"/>
                <a:cs typeface="Roboto"/>
                <a:sym typeface="Roboto"/>
              </a:rPr>
              <a:t>PAL Network</a:t>
            </a:r>
            <a:endParaRPr b="1">
              <a:solidFill>
                <a:srgbClr val="AF1281"/>
              </a:solidFill>
              <a:latin typeface="Roboto"/>
              <a:ea typeface="Roboto"/>
              <a:cs typeface="Roboto"/>
              <a:sym typeface="Roboto"/>
            </a:endParaRPr>
          </a:p>
          <a:p>
            <a:pPr indent="-317500" lvl="1" marL="914400" rtl="0" algn="l">
              <a:lnSpc>
                <a:spcPct val="115000"/>
              </a:lnSpc>
              <a:spcBef>
                <a:spcPts val="600"/>
              </a:spcBef>
              <a:spcAft>
                <a:spcPts val="600"/>
              </a:spcAft>
              <a:buClr>
                <a:srgbClr val="AF1281"/>
              </a:buClr>
              <a:buSzPts val="1400"/>
              <a:buFont typeface="Roboto"/>
              <a:buChar char="○"/>
            </a:pPr>
            <a:r>
              <a:rPr b="1" lang="pt-BR">
                <a:solidFill>
                  <a:srgbClr val="AF1281"/>
                </a:solidFill>
                <a:latin typeface="Roboto"/>
                <a:ea typeface="Roboto"/>
                <a:cs typeface="Roboto"/>
                <a:sym typeface="Roboto"/>
              </a:rPr>
              <a:t>RELI </a:t>
            </a:r>
            <a:endParaRPr b="1">
              <a:solidFill>
                <a:srgbClr val="AF1281"/>
              </a:solidFill>
              <a:latin typeface="Roboto"/>
              <a:ea typeface="Roboto"/>
              <a:cs typeface="Roboto"/>
              <a:sym typeface="Roboto"/>
            </a:endParaRPr>
          </a:p>
        </p:txBody>
      </p:sp>
      <p:cxnSp>
        <p:nvCxnSpPr>
          <p:cNvPr id="444" name="Google Shape;444;p56"/>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57"/>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ADVANTAGES OF EACH NETWORK PRESENTED</a:t>
            </a:r>
            <a:endParaRPr>
              <a:solidFill>
                <a:srgbClr val="EA4E33"/>
              </a:solidFill>
              <a:latin typeface="Roboto"/>
              <a:ea typeface="Roboto"/>
              <a:cs typeface="Roboto"/>
              <a:sym typeface="Roboto"/>
            </a:endParaRPr>
          </a:p>
        </p:txBody>
      </p:sp>
      <p:cxnSp>
        <p:nvCxnSpPr>
          <p:cNvPr id="450" name="Google Shape;450;p57"/>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graphicFrame>
        <p:nvGraphicFramePr>
          <p:cNvPr id="451" name="Google Shape;451;p57"/>
          <p:cNvGraphicFramePr/>
          <p:nvPr/>
        </p:nvGraphicFramePr>
        <p:xfrm>
          <a:off x="504175" y="870225"/>
          <a:ext cx="3000000" cy="3000000"/>
        </p:xfrm>
        <a:graphic>
          <a:graphicData uri="http://schemas.openxmlformats.org/drawingml/2006/table">
            <a:tbl>
              <a:tblPr>
                <a:noFill/>
                <a:tableStyleId>{3F349D18-5392-42ED-B10B-1C08683323D5}</a:tableStyleId>
              </a:tblPr>
              <a:tblGrid>
                <a:gridCol w="4005000"/>
                <a:gridCol w="4005000"/>
              </a:tblGrid>
              <a:tr h="424900">
                <a:tc>
                  <a:txBody>
                    <a:bodyPr/>
                    <a:lstStyle/>
                    <a:p>
                      <a:pPr indent="0" lvl="0" marL="0" rtl="0" algn="ctr">
                        <a:spcBef>
                          <a:spcPts val="0"/>
                        </a:spcBef>
                        <a:spcAft>
                          <a:spcPts val="0"/>
                        </a:spcAft>
                        <a:buNone/>
                      </a:pPr>
                      <a:r>
                        <a:rPr b="1" lang="pt-BR">
                          <a:latin typeface="Roboto"/>
                          <a:ea typeface="Roboto"/>
                          <a:cs typeface="Roboto"/>
                          <a:sym typeface="Roboto"/>
                        </a:rPr>
                        <a:t>PAL NETWORK</a:t>
                      </a:r>
                      <a:endParaRPr b="1">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BEE5E9"/>
                    </a:solidFill>
                  </a:tcPr>
                </a:tc>
                <a:tc>
                  <a:txBody>
                    <a:bodyPr/>
                    <a:lstStyle/>
                    <a:p>
                      <a:pPr indent="0" lvl="0" marL="0" rtl="0" algn="ctr">
                        <a:spcBef>
                          <a:spcPts val="0"/>
                        </a:spcBef>
                        <a:spcAft>
                          <a:spcPts val="0"/>
                        </a:spcAft>
                        <a:buNone/>
                      </a:pPr>
                      <a:r>
                        <a:rPr b="1" lang="pt-BR">
                          <a:latin typeface="Roboto"/>
                          <a:ea typeface="Roboto"/>
                          <a:cs typeface="Roboto"/>
                          <a:sym typeface="Roboto"/>
                        </a:rPr>
                        <a:t>RELI</a:t>
                      </a:r>
                      <a:endParaRPr b="1">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BEE5E9"/>
                    </a:solidFill>
                  </a:tcPr>
                </a:tc>
              </a:tr>
              <a:tr h="3345075">
                <a:tc>
                  <a:txBody>
                    <a:bodyPr/>
                    <a:lstStyle/>
                    <a:p>
                      <a:pPr indent="-159849" lvl="0" marL="179999" rtl="0" algn="l">
                        <a:lnSpc>
                          <a:spcPct val="115000"/>
                        </a:lnSpc>
                        <a:spcBef>
                          <a:spcPts val="0"/>
                        </a:spcBef>
                        <a:spcAft>
                          <a:spcPts val="0"/>
                        </a:spcAft>
                        <a:buSzPts val="1100"/>
                        <a:buFont typeface="Roboto"/>
                        <a:buChar char="●"/>
                      </a:pPr>
                      <a:r>
                        <a:rPr b="1" lang="pt-BR" sz="1100">
                          <a:latin typeface="Roboto"/>
                          <a:ea typeface="Roboto"/>
                          <a:cs typeface="Roboto"/>
                          <a:sym typeface="Roboto"/>
                        </a:rPr>
                        <a:t>Mission: </a:t>
                      </a:r>
                      <a:r>
                        <a:rPr lang="pt-BR" sz="1100">
                          <a:latin typeface="Roboto"/>
                          <a:ea typeface="Roboto"/>
                          <a:cs typeface="Roboto"/>
                          <a:sym typeface="Roboto"/>
                        </a:rPr>
                        <a:t>PAL is a south-south partnership working across Africa, Asia and America to promote children’s foundation learning.</a:t>
                      </a:r>
                      <a:endParaRPr sz="1100">
                        <a:latin typeface="Roboto"/>
                        <a:ea typeface="Roboto"/>
                        <a:cs typeface="Roboto"/>
                        <a:sym typeface="Roboto"/>
                      </a:endParaRPr>
                    </a:p>
                    <a:p>
                      <a:pPr indent="-159849" lvl="0" marL="179999" rtl="0" algn="l">
                        <a:lnSpc>
                          <a:spcPct val="115000"/>
                        </a:lnSpc>
                        <a:spcBef>
                          <a:spcPts val="600"/>
                        </a:spcBef>
                        <a:spcAft>
                          <a:spcPts val="0"/>
                        </a:spcAft>
                        <a:buSzPts val="1100"/>
                        <a:buFont typeface="Roboto"/>
                        <a:buChar char="●"/>
                      </a:pPr>
                      <a:r>
                        <a:rPr b="1" lang="pt-BR" sz="1100">
                          <a:latin typeface="Roboto"/>
                          <a:ea typeface="Roboto"/>
                          <a:cs typeface="Roboto"/>
                          <a:sym typeface="Roboto"/>
                        </a:rPr>
                        <a:t>Zizi Afrique, ASER Pakistan (ITA), and Usawa Agenda </a:t>
                      </a:r>
                      <a:r>
                        <a:rPr lang="pt-BR" sz="1100">
                          <a:latin typeface="Roboto"/>
                          <a:ea typeface="Roboto"/>
                          <a:cs typeface="Roboto"/>
                          <a:sym typeface="Roboto"/>
                        </a:rPr>
                        <a:t>are already members; </a:t>
                      </a:r>
                      <a:endParaRPr sz="1100">
                        <a:latin typeface="Roboto"/>
                        <a:ea typeface="Roboto"/>
                        <a:cs typeface="Roboto"/>
                        <a:sym typeface="Roboto"/>
                      </a:endParaRPr>
                    </a:p>
                    <a:p>
                      <a:pPr indent="-159849" lvl="0" marL="179999" rtl="0" algn="l">
                        <a:lnSpc>
                          <a:spcPct val="115000"/>
                        </a:lnSpc>
                        <a:spcBef>
                          <a:spcPts val="600"/>
                        </a:spcBef>
                        <a:spcAft>
                          <a:spcPts val="0"/>
                        </a:spcAft>
                        <a:buSzPts val="1100"/>
                        <a:buFont typeface="Roboto"/>
                        <a:buChar char="●"/>
                      </a:pPr>
                      <a:r>
                        <a:rPr b="1" lang="pt-BR" sz="1100">
                          <a:latin typeface="Roboto"/>
                          <a:ea typeface="Roboto"/>
                          <a:cs typeface="Roboto"/>
                          <a:sym typeface="Roboto"/>
                        </a:rPr>
                        <a:t>John Mugo and Baela Jamil </a:t>
                      </a:r>
                      <a:r>
                        <a:rPr lang="pt-BR" sz="1100">
                          <a:latin typeface="Roboto"/>
                          <a:ea typeface="Roboto"/>
                          <a:cs typeface="Roboto"/>
                          <a:sym typeface="Roboto"/>
                        </a:rPr>
                        <a:t>are already part of the Board of Directors;</a:t>
                      </a:r>
                      <a:endParaRPr sz="1100">
                        <a:latin typeface="Roboto"/>
                        <a:ea typeface="Roboto"/>
                        <a:cs typeface="Roboto"/>
                        <a:sym typeface="Roboto"/>
                      </a:endParaRPr>
                    </a:p>
                    <a:p>
                      <a:pPr indent="-159849" lvl="0" marL="179999" rtl="0" algn="l">
                        <a:lnSpc>
                          <a:spcPct val="115000"/>
                        </a:lnSpc>
                        <a:spcBef>
                          <a:spcPts val="600"/>
                        </a:spcBef>
                        <a:spcAft>
                          <a:spcPts val="0"/>
                        </a:spcAft>
                        <a:buSzPts val="1100"/>
                        <a:buFont typeface="Roboto"/>
                        <a:buChar char="●"/>
                      </a:pPr>
                      <a:r>
                        <a:rPr b="1" lang="pt-BR" sz="1100">
                          <a:latin typeface="Roboto"/>
                          <a:ea typeface="Roboto"/>
                          <a:cs typeface="Roboto"/>
                          <a:sym typeface="Roboto"/>
                        </a:rPr>
                        <a:t>17 </a:t>
                      </a:r>
                      <a:r>
                        <a:rPr lang="pt-BR" sz="1100">
                          <a:latin typeface="Roboto"/>
                          <a:ea typeface="Roboto"/>
                          <a:cs typeface="Roboto"/>
                          <a:sym typeface="Roboto"/>
                        </a:rPr>
                        <a:t>member organisations; </a:t>
                      </a:r>
                      <a:endParaRPr sz="1100">
                        <a:latin typeface="Roboto"/>
                        <a:ea typeface="Roboto"/>
                        <a:cs typeface="Roboto"/>
                        <a:sym typeface="Roboto"/>
                      </a:endParaRPr>
                    </a:p>
                    <a:p>
                      <a:pPr indent="-159849" lvl="0" marL="179999" rtl="0" algn="l">
                        <a:lnSpc>
                          <a:spcPct val="115000"/>
                        </a:lnSpc>
                        <a:spcBef>
                          <a:spcPts val="600"/>
                        </a:spcBef>
                        <a:spcAft>
                          <a:spcPts val="0"/>
                        </a:spcAft>
                        <a:buSzPts val="1100"/>
                        <a:buFont typeface="Roboto"/>
                        <a:buChar char="●"/>
                      </a:pPr>
                      <a:r>
                        <a:rPr lang="pt-BR" sz="1100">
                          <a:latin typeface="Roboto"/>
                          <a:ea typeface="Roboto"/>
                          <a:cs typeface="Roboto"/>
                          <a:sym typeface="Roboto"/>
                        </a:rPr>
                        <a:t>PAL Network </a:t>
                      </a:r>
                      <a:r>
                        <a:rPr b="1" lang="pt-BR" sz="1100">
                          <a:latin typeface="Roboto"/>
                          <a:ea typeface="Roboto"/>
                          <a:cs typeface="Roboto"/>
                          <a:sym typeface="Roboto"/>
                        </a:rPr>
                        <a:t>joined our immersion</a:t>
                      </a:r>
                      <a:r>
                        <a:rPr lang="pt-BR" sz="1100">
                          <a:latin typeface="Roboto"/>
                          <a:ea typeface="Roboto"/>
                          <a:cs typeface="Roboto"/>
                          <a:sym typeface="Roboto"/>
                        </a:rPr>
                        <a:t> trip (Nico Buchbinder) and is relatively close to the programme already. </a:t>
                      </a:r>
                      <a:endParaRPr sz="1100">
                        <a:latin typeface="Roboto"/>
                        <a:ea typeface="Roboto"/>
                        <a:cs typeface="Roboto"/>
                        <a:sym typeface="Roboto"/>
                      </a:endParaRPr>
                    </a:p>
                    <a:p>
                      <a:pPr indent="0" lvl="0" marL="0" rtl="0" algn="l">
                        <a:lnSpc>
                          <a:spcPct val="115000"/>
                        </a:lnSpc>
                        <a:spcBef>
                          <a:spcPts val="600"/>
                        </a:spcBef>
                        <a:spcAft>
                          <a:spcPts val="600"/>
                        </a:spcAft>
                        <a:buNone/>
                      </a:pPr>
                      <a:r>
                        <a:t/>
                      </a:r>
                      <a:endParaRPr sz="1100">
                        <a:latin typeface="Roboto"/>
                        <a:ea typeface="Roboto"/>
                        <a:cs typeface="Roboto"/>
                        <a:sym typeface="Roboto"/>
                      </a:endParaRPr>
                    </a:p>
                  </a:txBody>
                  <a:tcPr marT="126000" marB="126000" marR="126000" marL="12600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159849" lvl="0" marL="179999" rtl="0" algn="l">
                        <a:lnSpc>
                          <a:spcPct val="115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Mission: </a:t>
                      </a:r>
                      <a:r>
                        <a:rPr lang="pt-BR" sz="1100">
                          <a:solidFill>
                            <a:schemeClr val="dk1"/>
                          </a:solidFill>
                          <a:latin typeface="Roboto"/>
                          <a:ea typeface="Roboto"/>
                          <a:cs typeface="Roboto"/>
                          <a:sym typeface="Roboto"/>
                        </a:rPr>
                        <a:t>RELI is a member-driven initiative working to ensure inclusive learning for all children in East Africa. </a:t>
                      </a:r>
                      <a:endParaRPr sz="1100">
                        <a:solidFill>
                          <a:schemeClr val="dk1"/>
                        </a:solidFill>
                        <a:latin typeface="Roboto"/>
                        <a:ea typeface="Roboto"/>
                        <a:cs typeface="Roboto"/>
                        <a:sym typeface="Roboto"/>
                      </a:endParaRPr>
                    </a:p>
                    <a:p>
                      <a:pPr indent="-159849" lvl="0" marL="179999" rtl="0" algn="l">
                        <a:lnSpc>
                          <a:spcPct val="115000"/>
                        </a:lnSpc>
                        <a:spcBef>
                          <a:spcPts val="60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Zizi Afrique, Dignitas, and Usawa Agenda</a:t>
                      </a:r>
                      <a:r>
                        <a:rPr lang="pt-BR" sz="1100">
                          <a:solidFill>
                            <a:schemeClr val="dk1"/>
                          </a:solidFill>
                          <a:latin typeface="Roboto"/>
                          <a:ea typeface="Roboto"/>
                          <a:cs typeface="Roboto"/>
                          <a:sym typeface="Roboto"/>
                        </a:rPr>
                        <a:t> are already members; </a:t>
                      </a:r>
                      <a:endParaRPr sz="1100">
                        <a:solidFill>
                          <a:schemeClr val="dk1"/>
                        </a:solidFill>
                        <a:latin typeface="Roboto"/>
                        <a:ea typeface="Roboto"/>
                        <a:cs typeface="Roboto"/>
                        <a:sym typeface="Roboto"/>
                      </a:endParaRPr>
                    </a:p>
                    <a:p>
                      <a:pPr indent="-159849" lvl="0" marL="179999" rtl="0" algn="l">
                        <a:lnSpc>
                          <a:spcPct val="115000"/>
                        </a:lnSpc>
                        <a:spcBef>
                          <a:spcPts val="60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70+</a:t>
                      </a:r>
                      <a:r>
                        <a:rPr lang="pt-BR" sz="1100">
                          <a:solidFill>
                            <a:schemeClr val="dk1"/>
                          </a:solidFill>
                          <a:latin typeface="Roboto"/>
                          <a:ea typeface="Roboto"/>
                          <a:cs typeface="Roboto"/>
                          <a:sym typeface="Roboto"/>
                        </a:rPr>
                        <a:t> member organisations; </a:t>
                      </a:r>
                      <a:endParaRPr sz="1100">
                        <a:solidFill>
                          <a:schemeClr val="dk1"/>
                        </a:solidFill>
                        <a:latin typeface="Roboto"/>
                        <a:ea typeface="Roboto"/>
                        <a:cs typeface="Roboto"/>
                        <a:sym typeface="Roboto"/>
                      </a:endParaRPr>
                    </a:p>
                    <a:p>
                      <a:pPr indent="-159849" lvl="0" marL="179999" rtl="0" algn="l">
                        <a:lnSpc>
                          <a:spcPct val="115000"/>
                        </a:lnSpc>
                        <a:spcBef>
                          <a:spcPts val="6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Aims to expand its reach to the </a:t>
                      </a:r>
                      <a:r>
                        <a:rPr b="1" lang="pt-BR" sz="1100">
                          <a:solidFill>
                            <a:schemeClr val="dk1"/>
                          </a:solidFill>
                          <a:latin typeface="Roboto"/>
                          <a:ea typeface="Roboto"/>
                          <a:cs typeface="Roboto"/>
                          <a:sym typeface="Roboto"/>
                        </a:rPr>
                        <a:t>Global South</a:t>
                      </a:r>
                      <a:r>
                        <a:rPr lang="pt-BR" sz="1100">
                          <a:solidFill>
                            <a:schemeClr val="dk1"/>
                          </a:solidFill>
                          <a:latin typeface="Roboto"/>
                          <a:ea typeface="Roboto"/>
                          <a:cs typeface="Roboto"/>
                          <a:sym typeface="Roboto"/>
                        </a:rPr>
                        <a:t>;</a:t>
                      </a:r>
                      <a:endParaRPr sz="1100">
                        <a:solidFill>
                          <a:schemeClr val="dk1"/>
                        </a:solidFill>
                        <a:latin typeface="Roboto"/>
                        <a:ea typeface="Roboto"/>
                        <a:cs typeface="Roboto"/>
                        <a:sym typeface="Roboto"/>
                      </a:endParaRPr>
                    </a:p>
                    <a:p>
                      <a:pPr indent="-159849" lvl="0" marL="179999" rtl="0" algn="l">
                        <a:lnSpc>
                          <a:spcPct val="115000"/>
                        </a:lnSpc>
                        <a:spcBef>
                          <a:spcPts val="6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Aims to focus on strengthening </a:t>
                      </a:r>
                      <a:r>
                        <a:rPr b="1" lang="pt-BR" sz="1100">
                          <a:solidFill>
                            <a:schemeClr val="dk1"/>
                          </a:solidFill>
                          <a:latin typeface="Roboto"/>
                          <a:ea typeface="Roboto"/>
                          <a:cs typeface="Roboto"/>
                          <a:sym typeface="Roboto"/>
                        </a:rPr>
                        <a:t>leaders </a:t>
                      </a:r>
                      <a:r>
                        <a:rPr lang="pt-BR" sz="1100">
                          <a:solidFill>
                            <a:schemeClr val="dk1"/>
                          </a:solidFill>
                          <a:latin typeface="Roboto"/>
                          <a:ea typeface="Roboto"/>
                          <a:cs typeface="Roboto"/>
                          <a:sym typeface="Roboto"/>
                        </a:rPr>
                        <a:t>that promote social justice</a:t>
                      </a:r>
                      <a:r>
                        <a:rPr b="1" lang="pt-BR" sz="1100">
                          <a:solidFill>
                            <a:schemeClr val="dk1"/>
                          </a:solidFill>
                          <a:latin typeface="Roboto"/>
                          <a:ea typeface="Roboto"/>
                          <a:cs typeface="Roboto"/>
                          <a:sym typeface="Roboto"/>
                        </a:rPr>
                        <a:t>;</a:t>
                      </a:r>
                      <a:endParaRPr b="1" sz="1100">
                        <a:solidFill>
                          <a:schemeClr val="dk1"/>
                        </a:solidFill>
                        <a:latin typeface="Roboto"/>
                        <a:ea typeface="Roboto"/>
                        <a:cs typeface="Roboto"/>
                        <a:sym typeface="Roboto"/>
                      </a:endParaRPr>
                    </a:p>
                    <a:p>
                      <a:pPr indent="-159849" lvl="0" marL="179999" rtl="0" algn="l">
                        <a:lnSpc>
                          <a:spcPct val="115000"/>
                        </a:lnSpc>
                        <a:spcBef>
                          <a:spcPts val="600"/>
                        </a:spcBef>
                        <a:spcAft>
                          <a:spcPts val="600"/>
                        </a:spcAft>
                        <a:buClr>
                          <a:schemeClr val="dk1"/>
                        </a:buClr>
                        <a:buSzPts val="1100"/>
                        <a:buFont typeface="Roboto"/>
                        <a:buChar char="●"/>
                      </a:pPr>
                      <a:r>
                        <a:rPr lang="pt-BR" sz="1100">
                          <a:solidFill>
                            <a:schemeClr val="dk1"/>
                          </a:solidFill>
                          <a:latin typeface="Roboto"/>
                          <a:ea typeface="Roboto"/>
                          <a:cs typeface="Roboto"/>
                          <a:sym typeface="Roboto"/>
                        </a:rPr>
                        <a:t>Showed interest in potentially hosting the South-South network. </a:t>
                      </a:r>
                      <a:endParaRPr sz="1100">
                        <a:solidFill>
                          <a:schemeClr val="dk1"/>
                        </a:solidFill>
                        <a:latin typeface="Roboto"/>
                        <a:ea typeface="Roboto"/>
                        <a:cs typeface="Roboto"/>
                        <a:sym typeface="Roboto"/>
                      </a:endParaRPr>
                    </a:p>
                  </a:txBody>
                  <a:tcPr marT="126000" marB="126000" marR="126000" marL="12600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EFE"/>
        </a:solidFill>
      </p:bgPr>
    </p:bg>
    <p:spTree>
      <p:nvGrpSpPr>
        <p:cNvPr id="455" name="Shape 455"/>
        <p:cNvGrpSpPr/>
        <p:nvPr/>
      </p:nvGrpSpPr>
      <p:grpSpPr>
        <a:xfrm>
          <a:off x="0" y="0"/>
          <a:ext cx="0" cy="0"/>
          <a:chOff x="0" y="0"/>
          <a:chExt cx="0" cy="0"/>
        </a:xfrm>
      </p:grpSpPr>
      <p:sp>
        <p:nvSpPr>
          <p:cNvPr id="456" name="Google Shape;456;p58"/>
          <p:cNvSpPr txBox="1"/>
          <p:nvPr>
            <p:ph type="ctrTitle"/>
          </p:nvPr>
        </p:nvSpPr>
        <p:spPr>
          <a:xfrm>
            <a:off x="461253" y="1959448"/>
            <a:ext cx="5951400" cy="18537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4100"/>
              <a:buFont typeface="Calibri"/>
              <a:buNone/>
            </a:pPr>
            <a:r>
              <a:rPr lang="pt-BR"/>
              <a:t>A world where all children have a foundation for lifelong learning</a:t>
            </a:r>
            <a:endParaRPr b="0">
              <a:solidFill>
                <a:schemeClr val="accent1"/>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EEE"/>
        </a:solidFill>
      </p:bgPr>
    </p:bg>
    <p:spTree>
      <p:nvGrpSpPr>
        <p:cNvPr id="460" name="Shape 460"/>
        <p:cNvGrpSpPr/>
        <p:nvPr/>
      </p:nvGrpSpPr>
      <p:grpSpPr>
        <a:xfrm>
          <a:off x="0" y="0"/>
          <a:ext cx="0" cy="0"/>
          <a:chOff x="0" y="0"/>
          <a:chExt cx="0" cy="0"/>
        </a:xfrm>
      </p:grpSpPr>
      <p:pic>
        <p:nvPicPr>
          <p:cNvPr id="461" name="Google Shape;461;p59"/>
          <p:cNvPicPr preferRelativeResize="0"/>
          <p:nvPr/>
        </p:nvPicPr>
        <p:blipFill rotWithShape="1">
          <a:blip r:embed="rId3">
            <a:alphaModFix/>
          </a:blip>
          <a:srcRect b="0" l="0" r="546" t="0"/>
          <a:stretch/>
        </p:blipFill>
        <p:spPr>
          <a:xfrm>
            <a:off x="1311546" y="0"/>
            <a:ext cx="7832454" cy="4140679"/>
          </a:xfrm>
          <a:prstGeom prst="rect">
            <a:avLst/>
          </a:prstGeom>
          <a:noFill/>
          <a:ln>
            <a:noFill/>
          </a:ln>
        </p:spPr>
      </p:pic>
      <p:sp>
        <p:nvSpPr>
          <p:cNvPr id="462" name="Google Shape;462;p59"/>
          <p:cNvSpPr/>
          <p:nvPr/>
        </p:nvSpPr>
        <p:spPr>
          <a:xfrm>
            <a:off x="3776285" y="4258529"/>
            <a:ext cx="804000" cy="780600"/>
          </a:xfrm>
          <a:prstGeom prst="ellipse">
            <a:avLst/>
          </a:prstGeom>
          <a:solidFill>
            <a:schemeClr val="accent3">
              <a:alpha val="8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3" name="Google Shape;463;p59"/>
          <p:cNvSpPr/>
          <p:nvPr/>
        </p:nvSpPr>
        <p:spPr>
          <a:xfrm>
            <a:off x="2602484" y="4049128"/>
            <a:ext cx="1078500" cy="1047000"/>
          </a:xfrm>
          <a:prstGeom prst="ellipse">
            <a:avLst/>
          </a:prstGeom>
          <a:solidFill>
            <a:schemeClr val="accent1">
              <a:alpha val="8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4" name="Google Shape;464;p59"/>
          <p:cNvSpPr/>
          <p:nvPr/>
        </p:nvSpPr>
        <p:spPr>
          <a:xfrm>
            <a:off x="3573460" y="3265873"/>
            <a:ext cx="1078500" cy="1047000"/>
          </a:xfrm>
          <a:prstGeom prst="ellipse">
            <a:avLst/>
          </a:prstGeom>
          <a:solidFill>
            <a:schemeClr val="accent2">
              <a:alpha val="8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5" name="Google Shape;465;p59"/>
          <p:cNvSpPr/>
          <p:nvPr/>
        </p:nvSpPr>
        <p:spPr>
          <a:xfrm>
            <a:off x="2227308" y="2653497"/>
            <a:ext cx="1812300" cy="1759500"/>
          </a:xfrm>
          <a:prstGeom prst="ellipse">
            <a:avLst/>
          </a:prstGeom>
          <a:solidFill>
            <a:schemeClr val="accent4">
              <a:alpha val="8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6" name="Google Shape;466;p59"/>
          <p:cNvSpPr/>
          <p:nvPr/>
        </p:nvSpPr>
        <p:spPr>
          <a:xfrm>
            <a:off x="708447" y="3130017"/>
            <a:ext cx="2036400" cy="1977000"/>
          </a:xfrm>
          <a:prstGeom prst="ellipse">
            <a:avLst/>
          </a:prstGeom>
          <a:solidFill>
            <a:schemeClr val="accent6">
              <a:alpha val="8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pSp>
        <p:nvGrpSpPr>
          <p:cNvPr id="467" name="Google Shape;467;p59"/>
          <p:cNvGrpSpPr/>
          <p:nvPr/>
        </p:nvGrpSpPr>
        <p:grpSpPr>
          <a:xfrm>
            <a:off x="53129" y="2871939"/>
            <a:ext cx="6190750" cy="2220769"/>
            <a:chOff x="200234" y="3216776"/>
            <a:chExt cx="8254333" cy="2961025"/>
          </a:xfrm>
        </p:grpSpPr>
        <p:sp>
          <p:nvSpPr>
            <p:cNvPr id="468" name="Google Shape;468;p59"/>
            <p:cNvSpPr/>
            <p:nvPr/>
          </p:nvSpPr>
          <p:spPr>
            <a:xfrm rot="5400000">
              <a:off x="59234" y="3357777"/>
              <a:ext cx="1571700" cy="12897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69" name="Google Shape;469;p59"/>
            <p:cNvSpPr/>
            <p:nvPr/>
          </p:nvSpPr>
          <p:spPr>
            <a:xfrm rot="5400000">
              <a:off x="1077992" y="4674802"/>
              <a:ext cx="914400" cy="7770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0" name="Google Shape;470;p59"/>
            <p:cNvSpPr/>
            <p:nvPr/>
          </p:nvSpPr>
          <p:spPr>
            <a:xfrm rot="5400000">
              <a:off x="1569624" y="3822016"/>
              <a:ext cx="1062000" cy="8712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1" name="Google Shape;471;p59"/>
            <p:cNvSpPr/>
            <p:nvPr/>
          </p:nvSpPr>
          <p:spPr>
            <a:xfrm rot="5400000">
              <a:off x="1892350" y="4747101"/>
              <a:ext cx="1571700" cy="12897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2" name="Google Shape;472;p59"/>
            <p:cNvSpPr/>
            <p:nvPr/>
          </p:nvSpPr>
          <p:spPr>
            <a:xfrm rot="5400000">
              <a:off x="2679846" y="3357777"/>
              <a:ext cx="1571700" cy="12897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3" name="Google Shape;473;p59"/>
            <p:cNvSpPr/>
            <p:nvPr/>
          </p:nvSpPr>
          <p:spPr>
            <a:xfrm rot="5400000">
              <a:off x="3698604" y="4674802"/>
              <a:ext cx="914400" cy="7770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4" name="Google Shape;474;p59"/>
            <p:cNvSpPr/>
            <p:nvPr/>
          </p:nvSpPr>
          <p:spPr>
            <a:xfrm rot="5400000">
              <a:off x="4190236" y="3822016"/>
              <a:ext cx="1062000" cy="8712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5" name="Google Shape;475;p59"/>
            <p:cNvSpPr/>
            <p:nvPr/>
          </p:nvSpPr>
          <p:spPr>
            <a:xfrm rot="5400000">
              <a:off x="4512962" y="4747101"/>
              <a:ext cx="1571700" cy="12897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6" name="Google Shape;476;p59"/>
            <p:cNvSpPr/>
            <p:nvPr/>
          </p:nvSpPr>
          <p:spPr>
            <a:xfrm rot="5400000">
              <a:off x="5190751" y="3357776"/>
              <a:ext cx="1571700" cy="12897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7" name="Google Shape;477;p59"/>
            <p:cNvSpPr/>
            <p:nvPr/>
          </p:nvSpPr>
          <p:spPr>
            <a:xfrm rot="5400000">
              <a:off x="6209509" y="4674801"/>
              <a:ext cx="914400" cy="7770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8" name="Google Shape;478;p59"/>
            <p:cNvSpPr/>
            <p:nvPr/>
          </p:nvSpPr>
          <p:spPr>
            <a:xfrm rot="5400000">
              <a:off x="6701141" y="3822016"/>
              <a:ext cx="1062000" cy="8712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79" name="Google Shape;479;p59"/>
            <p:cNvSpPr/>
            <p:nvPr/>
          </p:nvSpPr>
          <p:spPr>
            <a:xfrm rot="5400000">
              <a:off x="7023867" y="4747100"/>
              <a:ext cx="1571700" cy="1289700"/>
            </a:xfrm>
            <a:prstGeom prst="hexagon">
              <a:avLst>
                <a:gd fmla="val 25000" name="adj"/>
                <a:gd fmla="val 115470" name="vf"/>
              </a:avLst>
            </a:prstGeom>
            <a:solidFill>
              <a:schemeClr val="lt1"/>
            </a:solidFill>
            <a:ln>
              <a:noFill/>
            </a:ln>
            <a:effectLst>
              <a:outerShdw blurRad="57785" algn="ctr" dir="3180000" dist="33020">
                <a:srgbClr val="000000">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pSp>
      <p:sp>
        <p:nvSpPr>
          <p:cNvPr id="480" name="Google Shape;480;p59"/>
          <p:cNvSpPr txBox="1"/>
          <p:nvPr/>
        </p:nvSpPr>
        <p:spPr>
          <a:xfrm>
            <a:off x="191426" y="3068108"/>
            <a:ext cx="6909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66B255"/>
              </a:buClr>
              <a:buSzPts val="3600"/>
              <a:buFont typeface="Lato Black"/>
              <a:buNone/>
            </a:pPr>
            <a:r>
              <a:rPr b="0" i="0" lang="pt-BR" sz="3600" u="none" cap="none" strike="noStrike">
                <a:solidFill>
                  <a:srgbClr val="66B255"/>
                </a:solidFill>
                <a:latin typeface="Lato Black"/>
                <a:ea typeface="Lato Black"/>
                <a:cs typeface="Lato Black"/>
                <a:sym typeface="Lato Black"/>
              </a:rPr>
              <a:t>17</a:t>
            </a:r>
            <a:endParaRPr sz="1100"/>
          </a:p>
        </p:txBody>
      </p:sp>
      <p:sp>
        <p:nvSpPr>
          <p:cNvPr id="481" name="Google Shape;481;p59"/>
          <p:cNvSpPr txBox="1"/>
          <p:nvPr/>
        </p:nvSpPr>
        <p:spPr>
          <a:xfrm>
            <a:off x="215806" y="3539506"/>
            <a:ext cx="595200" cy="238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66B255"/>
              </a:buClr>
              <a:buSzPts val="1100"/>
              <a:buFont typeface="Lato"/>
              <a:buNone/>
            </a:pPr>
            <a:r>
              <a:rPr b="0" i="0" lang="pt-BR" sz="1100" u="none" cap="none" strike="noStrike">
                <a:solidFill>
                  <a:srgbClr val="66B255"/>
                </a:solidFill>
                <a:latin typeface="Lato"/>
                <a:ea typeface="Lato"/>
                <a:cs typeface="Lato"/>
                <a:sym typeface="Lato"/>
              </a:rPr>
              <a:t>years</a:t>
            </a:r>
            <a:endParaRPr sz="1100"/>
          </a:p>
        </p:txBody>
      </p:sp>
      <p:sp>
        <p:nvSpPr>
          <p:cNvPr id="482" name="Google Shape;482;p59"/>
          <p:cNvSpPr txBox="1"/>
          <p:nvPr/>
        </p:nvSpPr>
        <p:spPr>
          <a:xfrm>
            <a:off x="3197198" y="3417457"/>
            <a:ext cx="476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14663"/>
              </a:buClr>
              <a:buSzPts val="2100"/>
              <a:buFont typeface="Lato Black"/>
              <a:buNone/>
            </a:pPr>
            <a:r>
              <a:rPr b="0" i="0" lang="pt-BR" sz="2100" u="none" cap="none" strike="noStrike">
                <a:solidFill>
                  <a:srgbClr val="014663"/>
                </a:solidFill>
                <a:latin typeface="Lato Black"/>
                <a:ea typeface="Lato Black"/>
                <a:cs typeface="Lato Black"/>
                <a:sym typeface="Lato Black"/>
              </a:rPr>
              <a:t>17</a:t>
            </a:r>
            <a:endParaRPr sz="1100"/>
          </a:p>
        </p:txBody>
      </p:sp>
      <p:sp>
        <p:nvSpPr>
          <p:cNvPr id="483" name="Google Shape;483;p59"/>
          <p:cNvSpPr txBox="1"/>
          <p:nvPr/>
        </p:nvSpPr>
        <p:spPr>
          <a:xfrm>
            <a:off x="3146928" y="3691356"/>
            <a:ext cx="595200" cy="192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14663"/>
              </a:buClr>
              <a:buSzPts val="800"/>
              <a:buFont typeface="Lato"/>
              <a:buNone/>
            </a:pPr>
            <a:r>
              <a:rPr b="0" i="0" lang="pt-BR" sz="800" u="none" cap="none" strike="noStrike">
                <a:solidFill>
                  <a:srgbClr val="014663"/>
                </a:solidFill>
                <a:latin typeface="Lato"/>
                <a:ea typeface="Lato"/>
                <a:cs typeface="Lato"/>
                <a:sym typeface="Lato"/>
              </a:rPr>
              <a:t>members</a:t>
            </a:r>
            <a:endParaRPr sz="1100"/>
          </a:p>
        </p:txBody>
      </p:sp>
      <p:sp>
        <p:nvSpPr>
          <p:cNvPr id="484" name="Google Shape;484;p59"/>
          <p:cNvSpPr txBox="1"/>
          <p:nvPr/>
        </p:nvSpPr>
        <p:spPr>
          <a:xfrm>
            <a:off x="1230590" y="3418692"/>
            <a:ext cx="476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37230"/>
              </a:buClr>
              <a:buSzPts val="2100"/>
              <a:buFont typeface="Lato Black"/>
              <a:buNone/>
            </a:pPr>
            <a:r>
              <a:rPr b="0" i="0" lang="pt-BR" sz="2100" u="none" cap="none" strike="noStrike">
                <a:solidFill>
                  <a:srgbClr val="F37230"/>
                </a:solidFill>
                <a:latin typeface="Lato Black"/>
                <a:ea typeface="Lato Black"/>
                <a:cs typeface="Lato Black"/>
                <a:sym typeface="Lato Black"/>
              </a:rPr>
              <a:t>03</a:t>
            </a:r>
            <a:endParaRPr sz="1100"/>
          </a:p>
        </p:txBody>
      </p:sp>
      <p:sp>
        <p:nvSpPr>
          <p:cNvPr id="485" name="Google Shape;485;p59"/>
          <p:cNvSpPr txBox="1"/>
          <p:nvPr/>
        </p:nvSpPr>
        <p:spPr>
          <a:xfrm>
            <a:off x="1150560" y="3698267"/>
            <a:ext cx="654900" cy="192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37230"/>
              </a:buClr>
              <a:buSzPts val="800"/>
              <a:buFont typeface="Lato"/>
              <a:buNone/>
            </a:pPr>
            <a:r>
              <a:rPr b="0" i="0" lang="pt-BR" sz="800" u="none" cap="none" strike="noStrike">
                <a:solidFill>
                  <a:srgbClr val="F37230"/>
                </a:solidFill>
                <a:latin typeface="Lato"/>
                <a:ea typeface="Lato"/>
                <a:cs typeface="Lato"/>
                <a:sym typeface="Lato"/>
              </a:rPr>
              <a:t>continents</a:t>
            </a:r>
            <a:endParaRPr sz="1100"/>
          </a:p>
        </p:txBody>
      </p:sp>
      <p:sp>
        <p:nvSpPr>
          <p:cNvPr id="486" name="Google Shape;486;p59"/>
          <p:cNvSpPr txBox="1"/>
          <p:nvPr/>
        </p:nvSpPr>
        <p:spPr>
          <a:xfrm>
            <a:off x="2018443" y="3058376"/>
            <a:ext cx="9675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C9323D"/>
              </a:buClr>
              <a:buSzPts val="3000"/>
              <a:buFont typeface="Lato Black"/>
              <a:buNone/>
            </a:pPr>
            <a:r>
              <a:rPr b="0" i="0" lang="pt-BR" sz="3000" u="none" cap="none" strike="noStrike">
                <a:solidFill>
                  <a:srgbClr val="C9323D"/>
                </a:solidFill>
                <a:latin typeface="Lato Black"/>
                <a:ea typeface="Lato Black"/>
                <a:cs typeface="Lato Black"/>
                <a:sym typeface="Lato Black"/>
              </a:rPr>
              <a:t>1M+</a:t>
            </a:r>
            <a:endParaRPr sz="1100"/>
          </a:p>
        </p:txBody>
      </p:sp>
      <p:sp>
        <p:nvSpPr>
          <p:cNvPr id="487" name="Google Shape;487;p59"/>
          <p:cNvSpPr txBox="1"/>
          <p:nvPr/>
        </p:nvSpPr>
        <p:spPr>
          <a:xfrm>
            <a:off x="2018442" y="3512812"/>
            <a:ext cx="967500" cy="238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C9323D"/>
              </a:buClr>
              <a:buSzPts val="1100"/>
              <a:buFont typeface="Lato"/>
              <a:buNone/>
            </a:pPr>
            <a:r>
              <a:rPr b="0" i="0" lang="pt-BR" sz="1100" u="none" cap="none" strike="noStrike">
                <a:solidFill>
                  <a:srgbClr val="C9323D"/>
                </a:solidFill>
                <a:latin typeface="Lato"/>
                <a:ea typeface="Lato"/>
                <a:cs typeface="Lato"/>
                <a:sym typeface="Lato"/>
              </a:rPr>
              <a:t>volunteers</a:t>
            </a:r>
            <a:endParaRPr sz="1100"/>
          </a:p>
        </p:txBody>
      </p:sp>
      <p:sp>
        <p:nvSpPr>
          <p:cNvPr id="488" name="Google Shape;488;p59"/>
          <p:cNvSpPr txBox="1"/>
          <p:nvPr/>
        </p:nvSpPr>
        <p:spPr>
          <a:xfrm>
            <a:off x="1549390" y="4104315"/>
            <a:ext cx="6909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14663"/>
              </a:buClr>
              <a:buSzPts val="3600"/>
              <a:buFont typeface="Lato Black"/>
              <a:buNone/>
            </a:pPr>
            <a:r>
              <a:rPr b="0" i="0" lang="pt-BR" sz="3600" u="none" cap="none" strike="noStrike">
                <a:solidFill>
                  <a:srgbClr val="014663"/>
                </a:solidFill>
                <a:latin typeface="Lato Black"/>
                <a:ea typeface="Lato Black"/>
                <a:cs typeface="Lato Black"/>
                <a:sym typeface="Lato Black"/>
              </a:rPr>
              <a:t>15</a:t>
            </a:r>
            <a:endParaRPr sz="1100"/>
          </a:p>
        </p:txBody>
      </p:sp>
      <p:sp>
        <p:nvSpPr>
          <p:cNvPr id="489" name="Google Shape;489;p59"/>
          <p:cNvSpPr txBox="1"/>
          <p:nvPr/>
        </p:nvSpPr>
        <p:spPr>
          <a:xfrm>
            <a:off x="1428004" y="4578159"/>
            <a:ext cx="967200" cy="238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14663"/>
              </a:buClr>
              <a:buSzPts val="1100"/>
              <a:buFont typeface="Lato"/>
              <a:buNone/>
            </a:pPr>
            <a:r>
              <a:rPr b="0" i="0" lang="pt-BR" sz="1100" u="none" cap="none" strike="noStrike">
                <a:solidFill>
                  <a:srgbClr val="014663"/>
                </a:solidFill>
                <a:latin typeface="Lato"/>
                <a:ea typeface="Lato"/>
                <a:cs typeface="Lato"/>
                <a:sym typeface="Lato"/>
              </a:rPr>
              <a:t>countries</a:t>
            </a:r>
            <a:endParaRPr sz="1100"/>
          </a:p>
        </p:txBody>
      </p:sp>
      <p:sp>
        <p:nvSpPr>
          <p:cNvPr id="490" name="Google Shape;490;p59"/>
          <p:cNvSpPr txBox="1"/>
          <p:nvPr/>
        </p:nvSpPr>
        <p:spPr>
          <a:xfrm>
            <a:off x="3393280" y="4087068"/>
            <a:ext cx="9675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66B255"/>
              </a:buClr>
              <a:buSzPts val="3000"/>
              <a:buFont typeface="Lato Black"/>
              <a:buNone/>
            </a:pPr>
            <a:r>
              <a:rPr b="0" i="0" lang="pt-BR" sz="3000" u="none" cap="none" strike="noStrike">
                <a:solidFill>
                  <a:srgbClr val="66B255"/>
                </a:solidFill>
                <a:latin typeface="Lato Black"/>
                <a:ea typeface="Lato Black"/>
                <a:cs typeface="Lato Black"/>
                <a:sym typeface="Lato Black"/>
              </a:rPr>
              <a:t>9M+</a:t>
            </a:r>
            <a:endParaRPr sz="1100"/>
          </a:p>
        </p:txBody>
      </p:sp>
      <p:sp>
        <p:nvSpPr>
          <p:cNvPr id="491" name="Google Shape;491;p59"/>
          <p:cNvSpPr txBox="1"/>
          <p:nvPr/>
        </p:nvSpPr>
        <p:spPr>
          <a:xfrm>
            <a:off x="3393279" y="4541504"/>
            <a:ext cx="967500" cy="408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66B255"/>
              </a:buClr>
              <a:buSzPts val="1100"/>
              <a:buFont typeface="Lato"/>
              <a:buNone/>
            </a:pPr>
            <a:r>
              <a:rPr b="0" i="0" lang="pt-BR" sz="1100" u="none" cap="none" strike="noStrike">
                <a:solidFill>
                  <a:srgbClr val="66B255"/>
                </a:solidFill>
                <a:latin typeface="Lato"/>
                <a:ea typeface="Lato"/>
                <a:cs typeface="Lato"/>
                <a:sym typeface="Lato"/>
              </a:rPr>
              <a:t>Children</a:t>
            </a:r>
            <a:endParaRPr sz="1100"/>
          </a:p>
          <a:p>
            <a:pPr indent="0" lvl="0" marL="0" marR="0" rtl="0" algn="ctr">
              <a:lnSpc>
                <a:spcPct val="100000"/>
              </a:lnSpc>
              <a:spcBef>
                <a:spcPts val="0"/>
              </a:spcBef>
              <a:spcAft>
                <a:spcPts val="0"/>
              </a:spcAft>
              <a:buClr>
                <a:srgbClr val="66B255"/>
              </a:buClr>
              <a:buSzPts val="1100"/>
              <a:buFont typeface="Lato"/>
              <a:buNone/>
            </a:pPr>
            <a:r>
              <a:rPr b="0" i="0" lang="pt-BR" sz="1100" u="none" cap="none" strike="noStrike">
                <a:solidFill>
                  <a:srgbClr val="66B255"/>
                </a:solidFill>
                <a:latin typeface="Lato"/>
                <a:ea typeface="Lato"/>
                <a:cs typeface="Lato"/>
                <a:sym typeface="Lato"/>
              </a:rPr>
              <a:t>Assessed</a:t>
            </a:r>
            <a:endParaRPr sz="1100"/>
          </a:p>
        </p:txBody>
      </p:sp>
      <p:sp>
        <p:nvSpPr>
          <p:cNvPr id="492" name="Google Shape;492;p59"/>
          <p:cNvSpPr txBox="1"/>
          <p:nvPr/>
        </p:nvSpPr>
        <p:spPr>
          <a:xfrm>
            <a:off x="3911669" y="3130018"/>
            <a:ext cx="9675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37230"/>
              </a:buClr>
              <a:buSzPts val="3000"/>
              <a:buFont typeface="Lato Black"/>
              <a:buNone/>
            </a:pPr>
            <a:r>
              <a:rPr b="0" i="0" lang="pt-BR" sz="3000" u="none" cap="none" strike="noStrike">
                <a:solidFill>
                  <a:srgbClr val="F37230"/>
                </a:solidFill>
                <a:latin typeface="Lato Black"/>
                <a:ea typeface="Lato Black"/>
                <a:cs typeface="Lato Black"/>
                <a:sym typeface="Lato Black"/>
              </a:rPr>
              <a:t>60+</a:t>
            </a:r>
            <a:endParaRPr sz="1100"/>
          </a:p>
        </p:txBody>
      </p:sp>
      <p:sp>
        <p:nvSpPr>
          <p:cNvPr id="493" name="Google Shape;493;p59"/>
          <p:cNvSpPr txBox="1"/>
          <p:nvPr/>
        </p:nvSpPr>
        <p:spPr>
          <a:xfrm>
            <a:off x="3911669" y="3584453"/>
            <a:ext cx="967500" cy="238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37230"/>
              </a:buClr>
              <a:buSzPts val="1100"/>
              <a:buFont typeface="Lato"/>
              <a:buNone/>
            </a:pPr>
            <a:r>
              <a:rPr b="0" i="0" lang="pt-BR" sz="1100" u="none" cap="none" strike="noStrike">
                <a:solidFill>
                  <a:srgbClr val="F37230"/>
                </a:solidFill>
                <a:latin typeface="Lato"/>
                <a:ea typeface="Lato"/>
                <a:cs typeface="Lato"/>
                <a:sym typeface="Lato"/>
              </a:rPr>
              <a:t>assessments</a:t>
            </a:r>
            <a:endParaRPr sz="1100"/>
          </a:p>
        </p:txBody>
      </p:sp>
      <p:sp>
        <p:nvSpPr>
          <p:cNvPr id="494" name="Google Shape;494;p59"/>
          <p:cNvSpPr txBox="1"/>
          <p:nvPr/>
        </p:nvSpPr>
        <p:spPr>
          <a:xfrm>
            <a:off x="5275316" y="4108456"/>
            <a:ext cx="9675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66B255"/>
              </a:buClr>
              <a:buSzPts val="2100"/>
              <a:buFont typeface="Lato Black"/>
              <a:buNone/>
            </a:pPr>
            <a:r>
              <a:rPr b="0" i="0" lang="pt-BR" sz="2100" u="none" cap="none" strike="noStrike">
                <a:solidFill>
                  <a:srgbClr val="66B255"/>
                </a:solidFill>
                <a:latin typeface="Lato Black"/>
                <a:ea typeface="Lato Black"/>
                <a:cs typeface="Lato Black"/>
                <a:sym typeface="Lato Black"/>
              </a:rPr>
              <a:t>155k+</a:t>
            </a:r>
            <a:endParaRPr sz="1100"/>
          </a:p>
        </p:txBody>
      </p:sp>
      <p:sp>
        <p:nvSpPr>
          <p:cNvPr id="495" name="Google Shape;495;p59"/>
          <p:cNvSpPr txBox="1"/>
          <p:nvPr/>
        </p:nvSpPr>
        <p:spPr>
          <a:xfrm>
            <a:off x="5275316" y="4484316"/>
            <a:ext cx="9675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66B255"/>
              </a:buClr>
              <a:buSzPts val="600"/>
              <a:buFont typeface="Lato"/>
              <a:buNone/>
            </a:pPr>
            <a:r>
              <a:rPr b="0" i="0" lang="pt-BR" sz="600" u="none" cap="none" strike="noStrike">
                <a:solidFill>
                  <a:srgbClr val="66B255"/>
                </a:solidFill>
                <a:latin typeface="Lato"/>
                <a:ea typeface="Lato"/>
                <a:cs typeface="Lato"/>
                <a:sym typeface="Lato"/>
              </a:rPr>
              <a:t>Children Equipped with Foundational Literacy and Numeracy (FLN)</a:t>
            </a:r>
            <a:endParaRPr sz="1100"/>
          </a:p>
        </p:txBody>
      </p:sp>
      <p:sp>
        <p:nvSpPr>
          <p:cNvPr id="496" name="Google Shape;496;p59"/>
          <p:cNvSpPr txBox="1"/>
          <p:nvPr/>
        </p:nvSpPr>
        <p:spPr>
          <a:xfrm>
            <a:off x="5010524" y="3427181"/>
            <a:ext cx="6342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C9323D"/>
              </a:buClr>
              <a:buSzPts val="2100"/>
              <a:buFont typeface="Lato Black"/>
              <a:buNone/>
            </a:pPr>
            <a:r>
              <a:rPr b="0" i="0" lang="pt-BR" sz="2100" u="none" cap="none" strike="noStrike">
                <a:solidFill>
                  <a:srgbClr val="C9323D"/>
                </a:solidFill>
                <a:latin typeface="Lato Black"/>
                <a:ea typeface="Lato Black"/>
                <a:cs typeface="Lato Black"/>
                <a:sym typeface="Lato Black"/>
              </a:rPr>
              <a:t>40+</a:t>
            </a:r>
            <a:endParaRPr sz="1100"/>
          </a:p>
        </p:txBody>
      </p:sp>
      <p:sp>
        <p:nvSpPr>
          <p:cNvPr id="497" name="Google Shape;497;p59"/>
          <p:cNvSpPr txBox="1"/>
          <p:nvPr/>
        </p:nvSpPr>
        <p:spPr>
          <a:xfrm>
            <a:off x="5032659" y="3691356"/>
            <a:ext cx="595200" cy="192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C9323D"/>
              </a:buClr>
              <a:buSzPts val="800"/>
              <a:buFont typeface="Lato"/>
              <a:buNone/>
            </a:pPr>
            <a:r>
              <a:rPr b="0" i="0" lang="pt-BR" sz="800" u="none" cap="none" strike="noStrike">
                <a:solidFill>
                  <a:srgbClr val="C9323D"/>
                </a:solidFill>
                <a:latin typeface="Lato"/>
                <a:ea typeface="Lato"/>
                <a:cs typeface="Lato"/>
                <a:sym typeface="Lato"/>
              </a:rPr>
              <a:t>languages</a:t>
            </a:r>
            <a:endParaRPr sz="1100"/>
          </a:p>
        </p:txBody>
      </p:sp>
      <p:sp>
        <p:nvSpPr>
          <p:cNvPr id="498" name="Google Shape;498;p59"/>
          <p:cNvSpPr/>
          <p:nvPr/>
        </p:nvSpPr>
        <p:spPr>
          <a:xfrm rot="-5400000">
            <a:off x="880007" y="4073521"/>
            <a:ext cx="342437" cy="342662"/>
          </a:xfrm>
          <a:custGeom>
            <a:rect b="b" l="l" r="r" t="t"/>
            <a:pathLst>
              <a:path extrusionOk="0" h="3187558" w="3185463">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2000"/>
              <a:buFont typeface="Calibri"/>
              <a:buNone/>
            </a:pPr>
            <a:r>
              <a:t/>
            </a:r>
            <a:endParaRPr b="0" i="0" sz="2000" u="none" cap="none" strike="noStrike">
              <a:solidFill>
                <a:srgbClr val="000000"/>
              </a:solidFill>
              <a:latin typeface="Calibri"/>
              <a:ea typeface="Calibri"/>
              <a:cs typeface="Calibri"/>
              <a:sym typeface="Calibri"/>
            </a:endParaRPr>
          </a:p>
        </p:txBody>
      </p:sp>
      <p:sp>
        <p:nvSpPr>
          <p:cNvPr id="499" name="Google Shape;499;p59"/>
          <p:cNvSpPr/>
          <p:nvPr/>
        </p:nvSpPr>
        <p:spPr>
          <a:xfrm>
            <a:off x="2841601" y="4055413"/>
            <a:ext cx="364893" cy="365108"/>
          </a:xfrm>
          <a:custGeom>
            <a:rect b="b" l="l" r="r" t="t"/>
            <a:pathLst>
              <a:path extrusionOk="0" h="3947111" w="3944785">
                <a:moveTo>
                  <a:pt x="172192" y="3407667"/>
                </a:moveTo>
                <a:lnTo>
                  <a:pt x="3772592" y="3407667"/>
                </a:lnTo>
                <a:lnTo>
                  <a:pt x="3772592" y="3947111"/>
                </a:lnTo>
                <a:lnTo>
                  <a:pt x="172192" y="3947111"/>
                </a:lnTo>
                <a:close/>
                <a:moveTo>
                  <a:pt x="48006" y="2975619"/>
                </a:moveTo>
                <a:lnTo>
                  <a:pt x="3896779" y="2975619"/>
                </a:lnTo>
                <a:cubicBezTo>
                  <a:pt x="3923292" y="2975619"/>
                  <a:pt x="3944785" y="2997112"/>
                  <a:pt x="3944785" y="3023625"/>
                </a:cubicBezTo>
                <a:lnTo>
                  <a:pt x="3944785" y="3215645"/>
                </a:lnTo>
                <a:cubicBezTo>
                  <a:pt x="3944785" y="3242158"/>
                  <a:pt x="3923292" y="3263651"/>
                  <a:pt x="3896779" y="3263651"/>
                </a:cubicBezTo>
                <a:lnTo>
                  <a:pt x="48006" y="3263651"/>
                </a:lnTo>
                <a:cubicBezTo>
                  <a:pt x="21493" y="3263651"/>
                  <a:pt x="0" y="3242158"/>
                  <a:pt x="0" y="3215645"/>
                </a:cubicBezTo>
                <a:lnTo>
                  <a:pt x="0" y="3023625"/>
                </a:lnTo>
                <a:cubicBezTo>
                  <a:pt x="0" y="2997112"/>
                  <a:pt x="21493" y="2975619"/>
                  <a:pt x="48006" y="2975619"/>
                </a:cubicBezTo>
                <a:close/>
                <a:moveTo>
                  <a:pt x="3322863" y="2173367"/>
                </a:moveTo>
                <a:cubicBezTo>
                  <a:pt x="3481939" y="2173367"/>
                  <a:pt x="3610895" y="2302323"/>
                  <a:pt x="3610895" y="2461399"/>
                </a:cubicBezTo>
                <a:cubicBezTo>
                  <a:pt x="3610895" y="2620475"/>
                  <a:pt x="3481939" y="2749431"/>
                  <a:pt x="3322863" y="2749431"/>
                </a:cubicBezTo>
                <a:cubicBezTo>
                  <a:pt x="3163787" y="2749431"/>
                  <a:pt x="3034831" y="2620475"/>
                  <a:pt x="3034831" y="2461399"/>
                </a:cubicBezTo>
                <a:cubicBezTo>
                  <a:pt x="3034831" y="2302323"/>
                  <a:pt x="3163787" y="2173367"/>
                  <a:pt x="3322863" y="2173367"/>
                </a:cubicBezTo>
                <a:close/>
                <a:moveTo>
                  <a:pt x="623915" y="2173367"/>
                </a:moveTo>
                <a:cubicBezTo>
                  <a:pt x="782991" y="2173367"/>
                  <a:pt x="911947" y="2302323"/>
                  <a:pt x="911947" y="2461399"/>
                </a:cubicBezTo>
                <a:cubicBezTo>
                  <a:pt x="911947" y="2620475"/>
                  <a:pt x="782991" y="2749431"/>
                  <a:pt x="623915" y="2749431"/>
                </a:cubicBezTo>
                <a:cubicBezTo>
                  <a:pt x="464839" y="2749431"/>
                  <a:pt x="335883" y="2620475"/>
                  <a:pt x="335883" y="2461399"/>
                </a:cubicBezTo>
                <a:cubicBezTo>
                  <a:pt x="335883" y="2302323"/>
                  <a:pt x="464839" y="2173367"/>
                  <a:pt x="623915" y="2173367"/>
                </a:cubicBezTo>
                <a:close/>
                <a:moveTo>
                  <a:pt x="955861" y="1460181"/>
                </a:moveTo>
                <a:lnTo>
                  <a:pt x="962165" y="2349615"/>
                </a:lnTo>
                <a:cubicBezTo>
                  <a:pt x="913419" y="2214511"/>
                  <a:pt x="789164" y="2116019"/>
                  <a:pt x="640244" y="2104834"/>
                </a:cubicBezTo>
                <a:lnTo>
                  <a:pt x="640244" y="1976798"/>
                </a:lnTo>
                <a:cubicBezTo>
                  <a:pt x="640244" y="1751294"/>
                  <a:pt x="767760" y="1555572"/>
                  <a:pt x="955861" y="1460181"/>
                </a:cubicBezTo>
                <a:close/>
                <a:moveTo>
                  <a:pt x="2977564" y="1454015"/>
                </a:moveTo>
                <a:cubicBezTo>
                  <a:pt x="3171744" y="1547562"/>
                  <a:pt x="3304540" y="1746672"/>
                  <a:pt x="3304540" y="1976798"/>
                </a:cubicBezTo>
                <a:lnTo>
                  <a:pt x="3304540" y="2105213"/>
                </a:lnTo>
                <a:cubicBezTo>
                  <a:pt x="3156261" y="2117799"/>
                  <a:pt x="3033007" y="2217024"/>
                  <a:pt x="2985487" y="2352440"/>
                </a:cubicBezTo>
                <a:close/>
                <a:moveTo>
                  <a:pt x="1028327" y="1428070"/>
                </a:moveTo>
                <a:lnTo>
                  <a:pt x="1028109" y="1441018"/>
                </a:lnTo>
                <a:lnTo>
                  <a:pt x="1005636" y="1434996"/>
                </a:lnTo>
                <a:close/>
                <a:moveTo>
                  <a:pt x="1225599" y="1391443"/>
                </a:moveTo>
                <a:lnTo>
                  <a:pt x="1434414" y="1391443"/>
                </a:lnTo>
                <a:cubicBezTo>
                  <a:pt x="1568079" y="1475410"/>
                  <a:pt x="1724362" y="1526267"/>
                  <a:pt x="1892034" y="1531748"/>
                </a:cubicBezTo>
                <a:cubicBezTo>
                  <a:pt x="1925778" y="1536167"/>
                  <a:pt x="1960158" y="1538169"/>
                  <a:pt x="1995006" y="1538169"/>
                </a:cubicBezTo>
                <a:cubicBezTo>
                  <a:pt x="2175704" y="1538169"/>
                  <a:pt x="2343825" y="1484324"/>
                  <a:pt x="2483963" y="1391443"/>
                </a:cubicBezTo>
                <a:lnTo>
                  <a:pt x="2719185" y="1391443"/>
                </a:lnTo>
                <a:cubicBezTo>
                  <a:pt x="2802423" y="1391443"/>
                  <a:pt x="2881603" y="1408817"/>
                  <a:pt x="2953046" y="1440708"/>
                </a:cubicBezTo>
                <a:lnTo>
                  <a:pt x="2064785" y="1678717"/>
                </a:lnTo>
                <a:lnTo>
                  <a:pt x="2074621" y="2794179"/>
                </a:lnTo>
                <a:lnTo>
                  <a:pt x="2970778" y="2554055"/>
                </a:lnTo>
                <a:cubicBezTo>
                  <a:pt x="2992440" y="2666528"/>
                  <a:pt x="3064862" y="2760650"/>
                  <a:pt x="3163644" y="2811725"/>
                </a:cubicBezTo>
                <a:lnTo>
                  <a:pt x="784901" y="2811725"/>
                </a:lnTo>
                <a:cubicBezTo>
                  <a:pt x="886027" y="2759438"/>
                  <a:pt x="959528" y="2662037"/>
                  <a:pt x="979462" y="2546081"/>
                </a:cubicBezTo>
                <a:lnTo>
                  <a:pt x="1858357" y="2781580"/>
                </a:lnTo>
                <a:lnTo>
                  <a:pt x="1858232" y="2763890"/>
                </a:lnTo>
                <a:lnTo>
                  <a:pt x="1931174" y="2783434"/>
                </a:lnTo>
                <a:lnTo>
                  <a:pt x="1949898" y="1670353"/>
                </a:lnTo>
                <a:lnTo>
                  <a:pt x="1036442" y="1425593"/>
                </a:lnTo>
                <a:cubicBezTo>
                  <a:pt x="1095109" y="1402546"/>
                  <a:pt x="1159058" y="1391443"/>
                  <a:pt x="1225599" y="1391443"/>
                </a:cubicBezTo>
                <a:close/>
                <a:moveTo>
                  <a:pt x="1972392" y="0"/>
                </a:moveTo>
                <a:cubicBezTo>
                  <a:pt x="2330312" y="0"/>
                  <a:pt x="2620464" y="290152"/>
                  <a:pt x="2620464" y="648072"/>
                </a:cubicBezTo>
                <a:cubicBezTo>
                  <a:pt x="2620464" y="1005992"/>
                  <a:pt x="2330312" y="1296144"/>
                  <a:pt x="1972392" y="1296144"/>
                </a:cubicBezTo>
                <a:cubicBezTo>
                  <a:pt x="1614472" y="1296144"/>
                  <a:pt x="1324320" y="1005992"/>
                  <a:pt x="1324320" y="648072"/>
                </a:cubicBezTo>
                <a:cubicBezTo>
                  <a:pt x="1324320" y="290152"/>
                  <a:pt x="1614472" y="0"/>
                  <a:pt x="1972392" y="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2000"/>
              <a:buFont typeface="Calibri"/>
              <a:buNone/>
            </a:pPr>
            <a:r>
              <a:t/>
            </a:r>
            <a:endParaRPr b="0" i="0" sz="2000" u="none" cap="none" strike="noStrike">
              <a:solidFill>
                <a:srgbClr val="FFFFFF"/>
              </a:solidFill>
              <a:latin typeface="Calibri"/>
              <a:ea typeface="Calibri"/>
              <a:cs typeface="Calibri"/>
              <a:sym typeface="Calibri"/>
            </a:endParaRPr>
          </a:p>
        </p:txBody>
      </p:sp>
      <p:sp>
        <p:nvSpPr>
          <p:cNvPr id="500" name="Google Shape;500;p59"/>
          <p:cNvSpPr/>
          <p:nvPr/>
        </p:nvSpPr>
        <p:spPr>
          <a:xfrm>
            <a:off x="4719810" y="4040509"/>
            <a:ext cx="358894" cy="355896"/>
          </a:xfrm>
          <a:custGeom>
            <a:rect b="b" l="l" r="r" t="t"/>
            <a:pathLst>
              <a:path extrusionOk="0" h="3954396" w="3987707">
                <a:moveTo>
                  <a:pt x="0" y="3714088"/>
                </a:moveTo>
                <a:lnTo>
                  <a:pt x="3972024" y="3714088"/>
                </a:lnTo>
                <a:lnTo>
                  <a:pt x="3972024" y="3954396"/>
                </a:lnTo>
                <a:lnTo>
                  <a:pt x="0" y="3954396"/>
                </a:lnTo>
                <a:close/>
                <a:moveTo>
                  <a:pt x="3443318" y="3230893"/>
                </a:moveTo>
                <a:lnTo>
                  <a:pt x="3443318" y="3518925"/>
                </a:lnTo>
                <a:lnTo>
                  <a:pt x="3731350" y="3518925"/>
                </a:lnTo>
                <a:lnTo>
                  <a:pt x="3731350" y="3230893"/>
                </a:lnTo>
                <a:close/>
                <a:moveTo>
                  <a:pt x="2956963" y="3230893"/>
                </a:moveTo>
                <a:lnTo>
                  <a:pt x="2956963" y="3518925"/>
                </a:lnTo>
                <a:lnTo>
                  <a:pt x="3244995" y="3518925"/>
                </a:lnTo>
                <a:lnTo>
                  <a:pt x="3244995" y="3230893"/>
                </a:lnTo>
                <a:close/>
                <a:moveTo>
                  <a:pt x="764148" y="3208865"/>
                </a:moveTo>
                <a:lnTo>
                  <a:pt x="764148" y="3496897"/>
                </a:lnTo>
                <a:lnTo>
                  <a:pt x="1052180" y="3496897"/>
                </a:lnTo>
                <a:lnTo>
                  <a:pt x="1052180" y="3208865"/>
                </a:lnTo>
                <a:close/>
                <a:moveTo>
                  <a:pt x="277793" y="3208865"/>
                </a:moveTo>
                <a:lnTo>
                  <a:pt x="277793" y="3496897"/>
                </a:lnTo>
                <a:lnTo>
                  <a:pt x="565825" y="3496897"/>
                </a:lnTo>
                <a:lnTo>
                  <a:pt x="565825" y="3208865"/>
                </a:lnTo>
                <a:close/>
                <a:moveTo>
                  <a:pt x="3434934" y="2803592"/>
                </a:moveTo>
                <a:lnTo>
                  <a:pt x="3434934" y="3091624"/>
                </a:lnTo>
                <a:lnTo>
                  <a:pt x="3722966" y="3091624"/>
                </a:lnTo>
                <a:lnTo>
                  <a:pt x="3722966" y="2803592"/>
                </a:lnTo>
                <a:close/>
                <a:moveTo>
                  <a:pt x="2948579" y="2803592"/>
                </a:moveTo>
                <a:lnTo>
                  <a:pt x="2948579" y="3091624"/>
                </a:lnTo>
                <a:lnTo>
                  <a:pt x="3236611" y="3091624"/>
                </a:lnTo>
                <a:lnTo>
                  <a:pt x="3236611" y="2803592"/>
                </a:lnTo>
                <a:close/>
                <a:moveTo>
                  <a:pt x="755764" y="2781564"/>
                </a:moveTo>
                <a:lnTo>
                  <a:pt x="755764" y="3069596"/>
                </a:lnTo>
                <a:lnTo>
                  <a:pt x="1043796" y="3069596"/>
                </a:lnTo>
                <a:lnTo>
                  <a:pt x="1043796" y="2781564"/>
                </a:lnTo>
                <a:close/>
                <a:moveTo>
                  <a:pt x="269409" y="2781564"/>
                </a:moveTo>
                <a:lnTo>
                  <a:pt x="269409" y="3069596"/>
                </a:lnTo>
                <a:lnTo>
                  <a:pt x="557441" y="3069596"/>
                </a:lnTo>
                <a:lnTo>
                  <a:pt x="557441" y="2781564"/>
                </a:lnTo>
                <a:close/>
                <a:moveTo>
                  <a:pt x="1967773" y="2776576"/>
                </a:moveTo>
                <a:cubicBezTo>
                  <a:pt x="1895109" y="2776576"/>
                  <a:pt x="1836204" y="2835481"/>
                  <a:pt x="1836204" y="2908145"/>
                </a:cubicBezTo>
                <a:lnTo>
                  <a:pt x="1836204" y="3521808"/>
                </a:lnTo>
                <a:lnTo>
                  <a:pt x="2196244" y="3521808"/>
                </a:lnTo>
                <a:lnTo>
                  <a:pt x="2196244" y="2908145"/>
                </a:lnTo>
                <a:cubicBezTo>
                  <a:pt x="2196244" y="2835481"/>
                  <a:pt x="2137339" y="2776576"/>
                  <a:pt x="2064675" y="2776576"/>
                </a:cubicBezTo>
                <a:close/>
                <a:moveTo>
                  <a:pt x="3425319" y="2363160"/>
                </a:moveTo>
                <a:lnTo>
                  <a:pt x="3425319" y="2651192"/>
                </a:lnTo>
                <a:lnTo>
                  <a:pt x="3713351" y="2651192"/>
                </a:lnTo>
                <a:lnTo>
                  <a:pt x="3713351" y="2363160"/>
                </a:lnTo>
                <a:close/>
                <a:moveTo>
                  <a:pt x="2938964" y="2363160"/>
                </a:moveTo>
                <a:lnTo>
                  <a:pt x="2938964" y="2651192"/>
                </a:lnTo>
                <a:lnTo>
                  <a:pt x="3226996" y="2651192"/>
                </a:lnTo>
                <a:lnTo>
                  <a:pt x="3226996" y="2363160"/>
                </a:lnTo>
                <a:close/>
                <a:moveTo>
                  <a:pt x="746149" y="2341132"/>
                </a:moveTo>
                <a:lnTo>
                  <a:pt x="746149" y="2629164"/>
                </a:lnTo>
                <a:lnTo>
                  <a:pt x="1034181" y="2629164"/>
                </a:lnTo>
                <a:lnTo>
                  <a:pt x="1034181" y="2341132"/>
                </a:lnTo>
                <a:close/>
                <a:moveTo>
                  <a:pt x="259794" y="2341132"/>
                </a:moveTo>
                <a:lnTo>
                  <a:pt x="259794" y="2629164"/>
                </a:lnTo>
                <a:lnTo>
                  <a:pt x="547826" y="2629164"/>
                </a:lnTo>
                <a:lnTo>
                  <a:pt x="547826" y="2341132"/>
                </a:lnTo>
                <a:close/>
                <a:moveTo>
                  <a:pt x="2120268" y="2332748"/>
                </a:moveTo>
                <a:lnTo>
                  <a:pt x="2120268" y="2620780"/>
                </a:lnTo>
                <a:lnTo>
                  <a:pt x="2408300" y="2620780"/>
                </a:lnTo>
                <a:lnTo>
                  <a:pt x="2408300" y="2332748"/>
                </a:lnTo>
                <a:close/>
                <a:moveTo>
                  <a:pt x="1633913" y="2332748"/>
                </a:moveTo>
                <a:lnTo>
                  <a:pt x="1633913" y="2620780"/>
                </a:lnTo>
                <a:lnTo>
                  <a:pt x="1921945" y="2620780"/>
                </a:lnTo>
                <a:lnTo>
                  <a:pt x="1921945" y="2332748"/>
                </a:lnTo>
                <a:close/>
                <a:moveTo>
                  <a:pt x="0" y="2180348"/>
                </a:moveTo>
                <a:lnTo>
                  <a:pt x="1368152" y="2180348"/>
                </a:lnTo>
                <a:lnTo>
                  <a:pt x="1368152" y="3644362"/>
                </a:lnTo>
                <a:lnTo>
                  <a:pt x="0" y="3644362"/>
                </a:lnTo>
                <a:close/>
                <a:moveTo>
                  <a:pt x="2630373" y="2177473"/>
                </a:moveTo>
                <a:lnTo>
                  <a:pt x="3987707" y="2177473"/>
                </a:lnTo>
                <a:lnTo>
                  <a:pt x="3987707" y="3641487"/>
                </a:lnTo>
                <a:lnTo>
                  <a:pt x="2630373" y="3641487"/>
                </a:lnTo>
                <a:close/>
                <a:moveTo>
                  <a:pt x="2110653" y="1892316"/>
                </a:moveTo>
                <a:lnTo>
                  <a:pt x="2110653" y="2180348"/>
                </a:lnTo>
                <a:lnTo>
                  <a:pt x="2398685" y="2180348"/>
                </a:lnTo>
                <a:lnTo>
                  <a:pt x="2398685" y="1892316"/>
                </a:lnTo>
                <a:close/>
                <a:moveTo>
                  <a:pt x="1624298" y="1892316"/>
                </a:moveTo>
                <a:lnTo>
                  <a:pt x="1624298" y="2180348"/>
                </a:lnTo>
                <a:lnTo>
                  <a:pt x="1912330" y="2180348"/>
                </a:lnTo>
                <a:lnTo>
                  <a:pt x="1912330" y="1892316"/>
                </a:lnTo>
                <a:close/>
                <a:moveTo>
                  <a:pt x="1485872" y="1700146"/>
                </a:moveTo>
                <a:lnTo>
                  <a:pt x="2546576" y="1700146"/>
                </a:lnTo>
                <a:lnTo>
                  <a:pt x="2546576" y="3644362"/>
                </a:lnTo>
                <a:lnTo>
                  <a:pt x="1485872" y="3644362"/>
                </a:lnTo>
                <a:close/>
                <a:moveTo>
                  <a:pt x="2630373" y="1700145"/>
                </a:moveTo>
                <a:lnTo>
                  <a:pt x="3987707" y="1700145"/>
                </a:lnTo>
                <a:lnTo>
                  <a:pt x="3987707" y="2106166"/>
                </a:lnTo>
                <a:lnTo>
                  <a:pt x="2630373" y="2106166"/>
                </a:lnTo>
                <a:close/>
                <a:moveTo>
                  <a:pt x="0" y="1700145"/>
                </a:moveTo>
                <a:lnTo>
                  <a:pt x="1368152" y="1700145"/>
                </a:lnTo>
                <a:lnTo>
                  <a:pt x="1368152" y="2106166"/>
                </a:lnTo>
                <a:lnTo>
                  <a:pt x="0" y="2106166"/>
                </a:lnTo>
                <a:close/>
                <a:moveTo>
                  <a:pt x="1980063" y="1146448"/>
                </a:moveTo>
                <a:lnTo>
                  <a:pt x="2036694" y="1146448"/>
                </a:lnTo>
                <a:lnTo>
                  <a:pt x="2036694" y="1344772"/>
                </a:lnTo>
                <a:lnTo>
                  <a:pt x="1838370" y="1344772"/>
                </a:lnTo>
                <a:lnTo>
                  <a:pt x="1838370" y="1286838"/>
                </a:lnTo>
                <a:lnTo>
                  <a:pt x="1980063" y="1286838"/>
                </a:lnTo>
                <a:close/>
                <a:moveTo>
                  <a:pt x="2016223" y="1083949"/>
                </a:moveTo>
                <a:cubicBezTo>
                  <a:pt x="1889971" y="1083949"/>
                  <a:pt x="1787623" y="1186297"/>
                  <a:pt x="1787623" y="1312549"/>
                </a:cubicBezTo>
                <a:cubicBezTo>
                  <a:pt x="1787623" y="1438801"/>
                  <a:pt x="1889971" y="1541149"/>
                  <a:pt x="2016223" y="1541149"/>
                </a:cubicBezTo>
                <a:cubicBezTo>
                  <a:pt x="2142475" y="1541149"/>
                  <a:pt x="2244823" y="1438801"/>
                  <a:pt x="2244823" y="1312549"/>
                </a:cubicBezTo>
                <a:cubicBezTo>
                  <a:pt x="2244823" y="1186297"/>
                  <a:pt x="2142475" y="1083949"/>
                  <a:pt x="2016223" y="1083949"/>
                </a:cubicBezTo>
                <a:close/>
                <a:moveTo>
                  <a:pt x="2016222" y="697169"/>
                </a:moveTo>
                <a:lnTo>
                  <a:pt x="2722296" y="1611569"/>
                </a:lnTo>
                <a:lnTo>
                  <a:pt x="1310147" y="1611569"/>
                </a:lnTo>
                <a:close/>
                <a:moveTo>
                  <a:pt x="2120268" y="0"/>
                </a:moveTo>
                <a:lnTo>
                  <a:pt x="2722296" y="0"/>
                </a:lnTo>
                <a:lnTo>
                  <a:pt x="2722296" y="328314"/>
                </a:lnTo>
                <a:lnTo>
                  <a:pt x="2120268" y="328314"/>
                </a:lnTo>
                <a:close/>
                <a:moveTo>
                  <a:pt x="1966643" y="0"/>
                </a:moveTo>
                <a:lnTo>
                  <a:pt x="2065805" y="0"/>
                </a:lnTo>
                <a:lnTo>
                  <a:pt x="2065805" y="656629"/>
                </a:lnTo>
                <a:lnTo>
                  <a:pt x="1966643" y="656629"/>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2000"/>
              <a:buFont typeface="Calibri"/>
              <a:buNone/>
            </a:pPr>
            <a:r>
              <a:t/>
            </a:r>
            <a:endParaRPr b="0" i="0" sz="2000" u="none" cap="none" strike="noStrike">
              <a:solidFill>
                <a:srgbClr val="FFFFFF"/>
              </a:solidFill>
              <a:latin typeface="Calibri"/>
              <a:ea typeface="Calibri"/>
              <a:cs typeface="Calibri"/>
              <a:sym typeface="Calibri"/>
            </a:endParaRPr>
          </a:p>
        </p:txBody>
      </p:sp>
      <p:sp>
        <p:nvSpPr>
          <p:cNvPr id="501" name="Google Shape;501;p59"/>
          <p:cNvSpPr txBox="1"/>
          <p:nvPr/>
        </p:nvSpPr>
        <p:spPr>
          <a:xfrm>
            <a:off x="97843" y="1981448"/>
            <a:ext cx="18270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14663"/>
              </a:buClr>
              <a:buSzPts val="2400"/>
              <a:buFont typeface="Lato Black"/>
              <a:buNone/>
            </a:pPr>
            <a:r>
              <a:rPr b="0" i="0" lang="pt-BR" sz="2400" u="none" cap="none" strike="noStrike">
                <a:solidFill>
                  <a:srgbClr val="014663"/>
                </a:solidFill>
                <a:latin typeface="Lato Black"/>
                <a:ea typeface="Lato Black"/>
                <a:cs typeface="Lato Black"/>
                <a:sym typeface="Lato Black"/>
              </a:rPr>
              <a:t>Our Growth</a:t>
            </a:r>
            <a:endParaRPr sz="1100"/>
          </a:p>
        </p:txBody>
      </p:sp>
      <p:sp>
        <p:nvSpPr>
          <p:cNvPr id="502" name="Google Shape;502;p59"/>
          <p:cNvSpPr/>
          <p:nvPr/>
        </p:nvSpPr>
        <p:spPr>
          <a:xfrm flipH="1" rot="10800000">
            <a:off x="0" y="-359"/>
            <a:ext cx="2610144" cy="519728"/>
          </a:xfrm>
          <a:custGeom>
            <a:rect b="b" l="l" r="r" t="t"/>
            <a:pathLst>
              <a:path extrusionOk="0" h="815260" w="3637831">
                <a:moveTo>
                  <a:pt x="0" y="815260"/>
                </a:moveTo>
                <a:lnTo>
                  <a:pt x="2758573" y="815260"/>
                </a:lnTo>
                <a:lnTo>
                  <a:pt x="2758574" y="815260"/>
                </a:lnTo>
                <a:lnTo>
                  <a:pt x="3637831" y="815260"/>
                </a:lnTo>
                <a:cubicBezTo>
                  <a:pt x="3132294" y="554832"/>
                  <a:pt x="3155123" y="201939"/>
                  <a:pt x="2891479" y="51312"/>
                </a:cubicBezTo>
                <a:lnTo>
                  <a:pt x="2758574" y="0"/>
                </a:lnTo>
                <a:lnTo>
                  <a:pt x="2758574" y="0"/>
                </a:lnTo>
                <a:lnTo>
                  <a:pt x="2758573" y="0"/>
                </a:lnTo>
                <a:lnTo>
                  <a:pt x="0" y="0"/>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03" name="Google Shape;503;p59"/>
          <p:cNvSpPr/>
          <p:nvPr/>
        </p:nvSpPr>
        <p:spPr>
          <a:xfrm flipH="1" rot="10800000">
            <a:off x="1" y="-360"/>
            <a:ext cx="2501009" cy="519728"/>
          </a:xfrm>
          <a:custGeom>
            <a:rect b="b" l="l" r="r" t="t"/>
            <a:pathLst>
              <a:path extrusionOk="0" h="815260" w="3637831">
                <a:moveTo>
                  <a:pt x="0" y="815260"/>
                </a:moveTo>
                <a:lnTo>
                  <a:pt x="2758573" y="815260"/>
                </a:lnTo>
                <a:lnTo>
                  <a:pt x="2758574" y="815260"/>
                </a:lnTo>
                <a:lnTo>
                  <a:pt x="3637831" y="815260"/>
                </a:lnTo>
                <a:cubicBezTo>
                  <a:pt x="3132294" y="554832"/>
                  <a:pt x="3155123" y="201939"/>
                  <a:pt x="2891479" y="51312"/>
                </a:cubicBezTo>
                <a:lnTo>
                  <a:pt x="2758574" y="0"/>
                </a:lnTo>
                <a:lnTo>
                  <a:pt x="2758574" y="0"/>
                </a:lnTo>
                <a:lnTo>
                  <a:pt x="2758573" y="0"/>
                </a:lnTo>
                <a:lnTo>
                  <a:pt x="0" y="0"/>
                </a:lnTo>
                <a:close/>
              </a:path>
            </a:pathLst>
          </a:custGeom>
          <a:solidFill>
            <a:srgbClr val="FEFEF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id="504" name="Google Shape;504;p59"/>
          <p:cNvPicPr preferRelativeResize="0"/>
          <p:nvPr/>
        </p:nvPicPr>
        <p:blipFill rotWithShape="1">
          <a:blip r:embed="rId4">
            <a:alphaModFix/>
          </a:blip>
          <a:srcRect b="0" l="0" r="0" t="0"/>
          <a:stretch/>
        </p:blipFill>
        <p:spPr>
          <a:xfrm>
            <a:off x="58498" y="25768"/>
            <a:ext cx="1746623" cy="459135"/>
          </a:xfrm>
          <a:prstGeom prst="rect">
            <a:avLst/>
          </a:prstGeom>
          <a:noFill/>
          <a:ln>
            <a:noFill/>
          </a:ln>
        </p:spPr>
      </p:pic>
      <p:grpSp>
        <p:nvGrpSpPr>
          <p:cNvPr id="505" name="Google Shape;505;p59"/>
          <p:cNvGrpSpPr/>
          <p:nvPr/>
        </p:nvGrpSpPr>
        <p:grpSpPr>
          <a:xfrm flipH="1" rot="10800000">
            <a:off x="146463" y="2392779"/>
            <a:ext cx="1714575" cy="38991"/>
            <a:chOff x="213482" y="3186438"/>
            <a:chExt cx="2193392" cy="65400"/>
          </a:xfrm>
        </p:grpSpPr>
        <p:sp>
          <p:nvSpPr>
            <p:cNvPr id="506" name="Google Shape;506;p59"/>
            <p:cNvSpPr/>
            <p:nvPr/>
          </p:nvSpPr>
          <p:spPr>
            <a:xfrm>
              <a:off x="213482" y="3186438"/>
              <a:ext cx="570300" cy="654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07" name="Google Shape;507;p59"/>
            <p:cNvSpPr/>
            <p:nvPr/>
          </p:nvSpPr>
          <p:spPr>
            <a:xfrm>
              <a:off x="753125" y="3186438"/>
              <a:ext cx="570300" cy="654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08" name="Google Shape;508;p59"/>
            <p:cNvSpPr/>
            <p:nvPr/>
          </p:nvSpPr>
          <p:spPr>
            <a:xfrm>
              <a:off x="1296931" y="3186438"/>
              <a:ext cx="570300" cy="65400"/>
            </a:xfrm>
            <a:prstGeom prst="rect">
              <a:avLst/>
            </a:prstGeom>
            <a:solidFill>
              <a:schemeClr val="accent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09" name="Google Shape;509;p59"/>
            <p:cNvSpPr/>
            <p:nvPr/>
          </p:nvSpPr>
          <p:spPr>
            <a:xfrm>
              <a:off x="1836574" y="3186438"/>
              <a:ext cx="570300" cy="65400"/>
            </a:xfrm>
            <a:prstGeom prst="rect">
              <a:avLst/>
            </a:prstGeom>
            <a:solidFill>
              <a:schemeClr val="accent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60"/>
          <p:cNvSpPr txBox="1"/>
          <p:nvPr>
            <p:ph type="title"/>
          </p:nvPr>
        </p:nvSpPr>
        <p:spPr>
          <a:xfrm>
            <a:off x="628650" y="150040"/>
            <a:ext cx="7220700" cy="7050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lt1"/>
              </a:buClr>
              <a:buSzPts val="3300"/>
              <a:buFont typeface="Calibri"/>
              <a:buNone/>
            </a:pPr>
            <a:r>
              <a:rPr b="1" lang="pt-BR">
                <a:latin typeface="Calibri"/>
                <a:ea typeface="Calibri"/>
                <a:cs typeface="Calibri"/>
                <a:sym typeface="Calibri"/>
              </a:rPr>
              <a:t>Our commitments for the next 3 years</a:t>
            </a:r>
            <a:endParaRPr/>
          </a:p>
        </p:txBody>
      </p:sp>
      <p:graphicFrame>
        <p:nvGraphicFramePr>
          <p:cNvPr id="515" name="Google Shape;515;p60"/>
          <p:cNvGraphicFramePr/>
          <p:nvPr/>
        </p:nvGraphicFramePr>
        <p:xfrm>
          <a:off x="228600" y="1369219"/>
          <a:ext cx="3000000" cy="3000000"/>
        </p:xfrm>
        <a:graphic>
          <a:graphicData uri="http://schemas.openxmlformats.org/drawingml/2006/table">
            <a:tbl>
              <a:tblPr bandRow="1" firstRow="1">
                <a:noFill/>
                <a:tableStyleId>{D955D3CD-8404-4BCF-9D4E-50AB13AB8DCD}</a:tableStyleId>
              </a:tblPr>
              <a:tblGrid>
                <a:gridCol w="2920100"/>
                <a:gridCol w="2920100"/>
                <a:gridCol w="2920100"/>
              </a:tblGrid>
              <a:tr h="750300">
                <a:tc>
                  <a:txBody>
                    <a:bodyPr/>
                    <a:lstStyle/>
                    <a:p>
                      <a:pPr indent="0" lvl="0" marL="0" marR="0" rtl="0" algn="ctr">
                        <a:spcBef>
                          <a:spcPts val="0"/>
                        </a:spcBef>
                        <a:spcAft>
                          <a:spcPts val="0"/>
                        </a:spcAft>
                        <a:buNone/>
                      </a:pPr>
                      <a:r>
                        <a:rPr lang="pt-BR" sz="1400" u="none" cap="none" strike="noStrike">
                          <a:solidFill>
                            <a:schemeClr val="dk1"/>
                          </a:solidFill>
                        </a:rPr>
                        <a:t>EVIDENCE FOR LEARNING </a:t>
                      </a:r>
                      <a:endParaRPr sz="1400" u="none" cap="none" strike="noStrike">
                        <a:solidFill>
                          <a:schemeClr val="dk1"/>
                        </a:solidFill>
                      </a:endParaRPr>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pt-BR" sz="1400" u="none" cap="none" strike="noStrike">
                          <a:solidFill>
                            <a:schemeClr val="dk1"/>
                          </a:solidFill>
                        </a:rPr>
                        <a:t>MY VILLAGE, A LEARNING VILLAGE</a:t>
                      </a:r>
                      <a:endParaRPr sz="1400" u="none" cap="none" strike="noStrike"/>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pt-BR" sz="1400" u="none" cap="none" strike="noStrike">
                          <a:solidFill>
                            <a:schemeClr val="dk1"/>
                          </a:solidFill>
                        </a:rPr>
                        <a:t>A VIBRANT COMMUNITY OF PRACTICE</a:t>
                      </a:r>
                      <a:endParaRPr sz="1400" u="none" cap="none" strike="noStrike"/>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2640275">
                <a:tc>
                  <a:txBody>
                    <a:bodyPr/>
                    <a:lstStyle/>
                    <a:p>
                      <a:pPr indent="0" lvl="0" marL="0" marR="0" rtl="0" algn="l">
                        <a:spcBef>
                          <a:spcPts val="0"/>
                        </a:spcBef>
                        <a:spcAft>
                          <a:spcPts val="0"/>
                        </a:spcAft>
                        <a:buNone/>
                      </a:pPr>
                      <a:r>
                        <a:rPr lang="pt-BR" sz="1400" u="none" cap="none" strike="noStrike"/>
                        <a:t>Using Citizen-led Assessments and our recent Common Assessment tools (ICAN &amp; ELANA) conduct a nationally representative large-scale assessment of foundational literacy and numeracy in 15 countries across the global south. </a:t>
                      </a:r>
                      <a:endParaRPr sz="1100"/>
                    </a:p>
                    <a:p>
                      <a:pPr indent="0" lvl="0" marL="0" marR="0" rtl="0" algn="l">
                        <a:spcBef>
                          <a:spcPts val="0"/>
                        </a:spcBef>
                        <a:spcAft>
                          <a:spcPts val="0"/>
                        </a:spcAft>
                        <a:buNone/>
                      </a:pPr>
                      <a:r>
                        <a:t/>
                      </a:r>
                      <a:endParaRPr sz="1400"/>
                    </a:p>
                    <a:p>
                      <a:pPr indent="0" lvl="0" marL="0" marR="0" rtl="0" algn="l">
                        <a:spcBef>
                          <a:spcPts val="0"/>
                        </a:spcBef>
                        <a:spcAft>
                          <a:spcPts val="0"/>
                        </a:spcAft>
                        <a:buNone/>
                      </a:pPr>
                      <a:r>
                        <a:rPr lang="pt-BR" sz="1400"/>
                        <a:t>Inform parents, national governments, regional and global organizations about the state of learning in the global south mapped to SDG 4. </a:t>
                      </a:r>
                      <a:endParaRPr sz="1400"/>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pt-BR" sz="1400"/>
                        <a:t>Ensure that ALL children in 1 million villages in the global south can read and do basic math (currently, we are piloting this in 300 villages of 3 countries). </a:t>
                      </a:r>
                      <a:endParaRPr sz="1100"/>
                    </a:p>
                    <a:p>
                      <a:pPr indent="0" lvl="0" marL="0" marR="0" rtl="0" algn="l">
                        <a:spcBef>
                          <a:spcPts val="0"/>
                        </a:spcBef>
                        <a:spcAft>
                          <a:spcPts val="0"/>
                        </a:spcAft>
                        <a:buNone/>
                      </a:pPr>
                      <a:r>
                        <a:t/>
                      </a:r>
                      <a:endParaRPr sz="1400"/>
                    </a:p>
                    <a:p>
                      <a:pPr indent="0" lvl="0" marL="0" marR="0" rtl="0" algn="l">
                        <a:spcBef>
                          <a:spcPts val="0"/>
                        </a:spcBef>
                        <a:spcAft>
                          <a:spcPts val="0"/>
                        </a:spcAft>
                        <a:buNone/>
                      </a:pPr>
                      <a:r>
                        <a:rPr lang="pt-BR" sz="1400"/>
                        <a:t>Support the education systems to adopt innovative approaches to improve reading and basic math. </a:t>
                      </a:r>
                      <a:endParaRPr sz="1100"/>
                    </a:p>
                    <a:p>
                      <a:pPr indent="0" lvl="0" marL="0" marR="0" rtl="0" algn="l">
                        <a:spcBef>
                          <a:spcPts val="0"/>
                        </a:spcBef>
                        <a:spcAft>
                          <a:spcPts val="0"/>
                        </a:spcAft>
                        <a:buNone/>
                      </a:pPr>
                      <a:r>
                        <a:t/>
                      </a:r>
                      <a:endParaRPr sz="1400"/>
                    </a:p>
                    <a:p>
                      <a:pPr indent="0" lvl="0" marL="0" marR="0" rtl="0" algn="l">
                        <a:spcBef>
                          <a:spcPts val="0"/>
                        </a:spcBef>
                        <a:spcAft>
                          <a:spcPts val="0"/>
                        </a:spcAft>
                        <a:buNone/>
                      </a:pPr>
                      <a:r>
                        <a:rPr lang="pt-BR" sz="1400"/>
                        <a:t>Improve parental engagement and local accountability systems to prioritize foundational learning. </a:t>
                      </a:r>
                      <a:endParaRPr sz="1400"/>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pt-BR" sz="1400"/>
                        <a:t>Promote global south led knowledge sharing platforms to support FLN. </a:t>
                      </a:r>
                      <a:endParaRPr sz="1100"/>
                    </a:p>
                    <a:p>
                      <a:pPr indent="0" lvl="0" marL="0" marR="0" rtl="0" algn="l">
                        <a:spcBef>
                          <a:spcPts val="0"/>
                        </a:spcBef>
                        <a:spcAft>
                          <a:spcPts val="0"/>
                        </a:spcAft>
                        <a:buNone/>
                      </a:pPr>
                      <a:r>
                        <a:t/>
                      </a:r>
                      <a:endParaRPr sz="1400"/>
                    </a:p>
                    <a:p>
                      <a:pPr indent="0" lvl="0" marL="0" marR="0" rtl="0" algn="l">
                        <a:spcBef>
                          <a:spcPts val="0"/>
                        </a:spcBef>
                        <a:spcAft>
                          <a:spcPts val="0"/>
                        </a:spcAft>
                        <a:buNone/>
                      </a:pPr>
                      <a:r>
                        <a:rPr lang="pt-BR" sz="1400"/>
                        <a:t>Increase global south voices in international debates about education </a:t>
                      </a:r>
                      <a:endParaRPr sz="1400"/>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61"/>
          <p:cNvSpPr txBox="1"/>
          <p:nvPr>
            <p:ph type="title"/>
          </p:nvPr>
        </p:nvSpPr>
        <p:spPr>
          <a:xfrm>
            <a:off x="190594" y="221226"/>
            <a:ext cx="3480000" cy="1782000"/>
          </a:xfrm>
          <a:prstGeom prst="rect">
            <a:avLst/>
          </a:prstGeom>
          <a:noFill/>
          <a:ln>
            <a:noFill/>
          </a:ln>
        </p:spPr>
        <p:txBody>
          <a:bodyPr anchorCtr="0" anchor="ctr" bIns="39550" lIns="79125" spcFirstLastPara="1" rIns="79125" wrap="square" tIns="39550">
            <a:normAutofit/>
          </a:bodyPr>
          <a:lstStyle/>
          <a:p>
            <a:pPr indent="0" lvl="0" marL="0" rtl="0" algn="l">
              <a:lnSpc>
                <a:spcPct val="100000"/>
              </a:lnSpc>
              <a:spcBef>
                <a:spcPts val="0"/>
              </a:spcBef>
              <a:spcAft>
                <a:spcPts val="0"/>
              </a:spcAft>
              <a:buClr>
                <a:srgbClr val="EE202E"/>
              </a:buClr>
              <a:buSzPts val="3500"/>
              <a:buFont typeface="Arial"/>
              <a:buNone/>
            </a:pPr>
            <a:r>
              <a:rPr lang="pt-BR"/>
              <a:t>RELI Africa?</a:t>
            </a:r>
            <a:endParaRPr/>
          </a:p>
        </p:txBody>
      </p:sp>
      <p:sp>
        <p:nvSpPr>
          <p:cNvPr id="521" name="Google Shape;521;p61"/>
          <p:cNvSpPr txBox="1"/>
          <p:nvPr>
            <p:ph idx="1" type="body"/>
          </p:nvPr>
        </p:nvSpPr>
        <p:spPr>
          <a:xfrm>
            <a:off x="4571998" y="401150"/>
            <a:ext cx="4302600" cy="1153800"/>
          </a:xfrm>
          <a:prstGeom prst="rect">
            <a:avLst/>
          </a:prstGeom>
          <a:noFill/>
          <a:ln>
            <a:noFill/>
          </a:ln>
        </p:spPr>
        <p:txBody>
          <a:bodyPr anchorCtr="0" anchor="t" bIns="39550" lIns="79125" spcFirstLastPara="1" rIns="79125" wrap="square" tIns="39550">
            <a:noAutofit/>
          </a:bodyPr>
          <a:lstStyle/>
          <a:p>
            <a:pPr indent="0" lvl="0" marL="0" rtl="0" algn="l">
              <a:lnSpc>
                <a:spcPct val="115000"/>
              </a:lnSpc>
              <a:spcBef>
                <a:spcPts val="0"/>
              </a:spcBef>
              <a:spcAft>
                <a:spcPts val="0"/>
              </a:spcAft>
              <a:buClr>
                <a:schemeClr val="dk1"/>
              </a:buClr>
              <a:buSzPts val="1700"/>
              <a:buNone/>
            </a:pPr>
            <a:r>
              <a:rPr lang="pt-BR" sz="2300">
                <a:solidFill>
                  <a:srgbClr val="0070C0"/>
                </a:solidFill>
                <a:latin typeface="Arial"/>
                <a:ea typeface="Arial"/>
                <a:cs typeface="Arial"/>
                <a:sym typeface="Arial"/>
              </a:rPr>
              <a:t>Regional peer learning initiative and policy influencing network.</a:t>
            </a:r>
            <a:endParaRPr sz="2300">
              <a:solidFill>
                <a:srgbClr val="0070C0"/>
              </a:solidFill>
              <a:latin typeface="Arial"/>
              <a:ea typeface="Arial"/>
              <a:cs typeface="Arial"/>
              <a:sym typeface="Arial"/>
            </a:endParaRPr>
          </a:p>
        </p:txBody>
      </p:sp>
      <p:sp>
        <p:nvSpPr>
          <p:cNvPr id="522" name="Google Shape;522;p61"/>
          <p:cNvSpPr txBox="1"/>
          <p:nvPr/>
        </p:nvSpPr>
        <p:spPr>
          <a:xfrm>
            <a:off x="5667800" y="1736492"/>
            <a:ext cx="2898600" cy="451200"/>
          </a:xfrm>
          <a:prstGeom prst="rect">
            <a:avLst/>
          </a:prstGeom>
          <a:noFill/>
          <a:ln>
            <a:noFill/>
          </a:ln>
        </p:spPr>
        <p:txBody>
          <a:bodyPr anchorCtr="0" anchor="t" bIns="39550" lIns="79125" spcFirstLastPara="1" rIns="79125" wrap="square" tIns="39550">
            <a:normAutofit/>
          </a:bodyPr>
          <a:lstStyle/>
          <a:p>
            <a:pPr indent="0" lvl="0" marL="0" marR="0" rtl="0" algn="l">
              <a:lnSpc>
                <a:spcPct val="90000"/>
              </a:lnSpc>
              <a:spcBef>
                <a:spcPts val="0"/>
              </a:spcBef>
              <a:spcAft>
                <a:spcPts val="0"/>
              </a:spcAft>
              <a:buClr>
                <a:schemeClr val="dk1"/>
              </a:buClr>
              <a:buSzPts val="1700"/>
              <a:buFont typeface="Arial"/>
              <a:buNone/>
            </a:pPr>
            <a:r>
              <a:t/>
            </a:r>
            <a:endParaRPr b="1" i="0" sz="1700" u="none" cap="none" strike="noStrike">
              <a:solidFill>
                <a:schemeClr val="dk1"/>
              </a:solidFill>
              <a:latin typeface="Arial"/>
              <a:ea typeface="Arial"/>
              <a:cs typeface="Arial"/>
              <a:sym typeface="Arial"/>
            </a:endParaRPr>
          </a:p>
        </p:txBody>
      </p:sp>
      <p:sp>
        <p:nvSpPr>
          <p:cNvPr id="523" name="Google Shape;523;p61"/>
          <p:cNvSpPr txBox="1"/>
          <p:nvPr>
            <p:ph idx="2" type="body"/>
          </p:nvPr>
        </p:nvSpPr>
        <p:spPr>
          <a:xfrm>
            <a:off x="4000550" y="1839050"/>
            <a:ext cx="4909200" cy="1009800"/>
          </a:xfrm>
          <a:prstGeom prst="rect">
            <a:avLst/>
          </a:prstGeom>
          <a:noFill/>
          <a:ln>
            <a:noFill/>
          </a:ln>
        </p:spPr>
        <p:txBody>
          <a:bodyPr anchorCtr="0" anchor="t" bIns="39550" lIns="79125" spcFirstLastPara="1" rIns="79125" wrap="square" tIns="39550">
            <a:noAutofit/>
          </a:bodyPr>
          <a:lstStyle/>
          <a:p>
            <a:pPr indent="0" lvl="0" marL="89999" rtl="0" algn="l">
              <a:lnSpc>
                <a:spcPct val="115000"/>
              </a:lnSpc>
              <a:spcBef>
                <a:spcPts val="900"/>
              </a:spcBef>
              <a:spcAft>
                <a:spcPts val="0"/>
              </a:spcAft>
              <a:buClr>
                <a:schemeClr val="dk1"/>
              </a:buClr>
              <a:buSzPts val="1700"/>
              <a:buNone/>
            </a:pPr>
            <a:r>
              <a:rPr lang="pt-BR" sz="2300">
                <a:solidFill>
                  <a:srgbClr val="0070C0"/>
                </a:solidFill>
                <a:latin typeface="Bodoni"/>
                <a:ea typeface="Bodoni"/>
                <a:cs typeface="Bodoni"/>
                <a:sym typeface="Bodoni"/>
              </a:rPr>
              <a:t>    </a:t>
            </a:r>
            <a:r>
              <a:rPr lang="pt-BR" sz="2300">
                <a:solidFill>
                  <a:srgbClr val="0070C0"/>
                </a:solidFill>
                <a:latin typeface="Arial"/>
                <a:ea typeface="Arial"/>
                <a:cs typeface="Arial"/>
                <a:sym typeface="Arial"/>
              </a:rPr>
              <a:t>Scope: Kenya, Uganda &amp; Tanzania</a:t>
            </a:r>
            <a:endParaRPr sz="2300">
              <a:solidFill>
                <a:srgbClr val="0070C0"/>
              </a:solidFill>
              <a:latin typeface="Bodoni"/>
              <a:ea typeface="Bodoni"/>
              <a:cs typeface="Bodoni"/>
              <a:sym typeface="Bodoni"/>
            </a:endParaRPr>
          </a:p>
        </p:txBody>
      </p:sp>
      <p:sp>
        <p:nvSpPr>
          <p:cNvPr id="524" name="Google Shape;524;p61"/>
          <p:cNvSpPr txBox="1"/>
          <p:nvPr>
            <p:ph idx="2" type="body"/>
          </p:nvPr>
        </p:nvSpPr>
        <p:spPr>
          <a:xfrm>
            <a:off x="2970600" y="3321775"/>
            <a:ext cx="5904000" cy="1620300"/>
          </a:xfrm>
          <a:prstGeom prst="rect">
            <a:avLst/>
          </a:prstGeom>
          <a:noFill/>
          <a:ln>
            <a:noFill/>
          </a:ln>
        </p:spPr>
        <p:txBody>
          <a:bodyPr anchorCtr="0" anchor="t" bIns="39550" lIns="79125" spcFirstLastPara="1" rIns="79125" wrap="square" tIns="39550">
            <a:noAutofit/>
          </a:bodyPr>
          <a:lstStyle/>
          <a:p>
            <a:pPr indent="179999" lvl="0" marL="89999" rtl="0" algn="l">
              <a:lnSpc>
                <a:spcPct val="115000"/>
              </a:lnSpc>
              <a:spcBef>
                <a:spcPts val="900"/>
              </a:spcBef>
              <a:spcAft>
                <a:spcPts val="0"/>
              </a:spcAft>
              <a:buClr>
                <a:schemeClr val="dk1"/>
              </a:buClr>
              <a:buSzPts val="1700"/>
              <a:buNone/>
            </a:pPr>
            <a:r>
              <a:rPr lang="pt-BR" sz="2300">
                <a:solidFill>
                  <a:srgbClr val="0070C0"/>
                </a:solidFill>
                <a:latin typeface="Arial"/>
                <a:ea typeface="Arial"/>
                <a:cs typeface="Arial"/>
                <a:sym typeface="Arial"/>
              </a:rPr>
              <a:t>Our vision is An East Africa region where all children receive a quality education regardless of race, colour, creed or ability.</a:t>
            </a:r>
            <a:endParaRPr sz="2300"/>
          </a:p>
          <a:p>
            <a:pPr indent="-190500" lvl="0" marL="393700" rtl="0" algn="l">
              <a:lnSpc>
                <a:spcPct val="115000"/>
              </a:lnSpc>
              <a:spcBef>
                <a:spcPts val="900"/>
              </a:spcBef>
              <a:spcAft>
                <a:spcPts val="0"/>
              </a:spcAft>
              <a:buClr>
                <a:schemeClr val="dk1"/>
              </a:buClr>
              <a:buSzPts val="1700"/>
              <a:buNone/>
            </a:pPr>
            <a:r>
              <a:t/>
            </a:r>
            <a:endParaRPr sz="2300">
              <a:solidFill>
                <a:srgbClr val="0070C0"/>
              </a:solidFill>
              <a:latin typeface="Bodoni"/>
              <a:ea typeface="Bodoni"/>
              <a:cs typeface="Bodoni"/>
              <a:sym typeface="Bodoni"/>
            </a:endParaRPr>
          </a:p>
          <a:p>
            <a:pPr indent="-190500" lvl="0" marL="393700" rtl="0" algn="l">
              <a:lnSpc>
                <a:spcPct val="115000"/>
              </a:lnSpc>
              <a:spcBef>
                <a:spcPts val="900"/>
              </a:spcBef>
              <a:spcAft>
                <a:spcPts val="0"/>
              </a:spcAft>
              <a:buClr>
                <a:schemeClr val="dk1"/>
              </a:buClr>
              <a:buSzPts val="1700"/>
              <a:buNone/>
            </a:pPr>
            <a:r>
              <a:t/>
            </a:r>
            <a:endParaRPr sz="2300">
              <a:solidFill>
                <a:srgbClr val="0070C0"/>
              </a:solidFill>
              <a:latin typeface="Bodoni"/>
              <a:ea typeface="Bodoni"/>
              <a:cs typeface="Bodoni"/>
              <a:sym typeface="Bodon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4"/>
          <p:cNvSpPr txBox="1"/>
          <p:nvPr/>
        </p:nvSpPr>
        <p:spPr>
          <a:xfrm>
            <a:off x="467400" y="1040100"/>
            <a:ext cx="8209200" cy="2778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0"/>
              </a:spcBef>
              <a:spcAft>
                <a:spcPts val="0"/>
              </a:spcAft>
              <a:buClr>
                <a:schemeClr val="dk1"/>
              </a:buClr>
              <a:buSzPts val="1500"/>
              <a:buFont typeface="Roboto"/>
              <a:buAutoNum type="arabicPeriod"/>
            </a:pPr>
            <a:r>
              <a:rPr lang="pt-BR" sz="1500">
                <a:solidFill>
                  <a:schemeClr val="dk1"/>
                </a:solidFill>
                <a:highlight>
                  <a:srgbClr val="FFFFFF"/>
                </a:highlight>
                <a:latin typeface="Roboto"/>
                <a:ea typeface="Roboto"/>
                <a:cs typeface="Roboto"/>
                <a:sym typeface="Roboto"/>
              </a:rPr>
              <a:t>Use a desktop or laptop instead of a mobile device.</a:t>
            </a:r>
            <a:endParaRPr sz="1500">
              <a:solidFill>
                <a:schemeClr val="dk1"/>
              </a:solidFill>
              <a:highlight>
                <a:srgbClr val="FFFFFF"/>
              </a:highlight>
              <a:latin typeface="Roboto"/>
              <a:ea typeface="Roboto"/>
              <a:cs typeface="Roboto"/>
              <a:sym typeface="Roboto"/>
            </a:endParaRPr>
          </a:p>
          <a:p>
            <a:pPr indent="-323850" lvl="0" marL="457200" rtl="0" algn="l">
              <a:lnSpc>
                <a:spcPct val="115000"/>
              </a:lnSpc>
              <a:spcBef>
                <a:spcPts val="1000"/>
              </a:spcBef>
              <a:spcAft>
                <a:spcPts val="0"/>
              </a:spcAft>
              <a:buClr>
                <a:schemeClr val="dk1"/>
              </a:buClr>
              <a:buSzPts val="1500"/>
              <a:buFont typeface="Roboto"/>
              <a:buAutoNum type="arabicPeriod"/>
            </a:pPr>
            <a:r>
              <a:rPr lang="pt-BR" sz="1500">
                <a:solidFill>
                  <a:schemeClr val="dk1"/>
                </a:solidFill>
                <a:highlight>
                  <a:srgbClr val="FFFFFF"/>
                </a:highlight>
                <a:latin typeface="Roboto"/>
                <a:ea typeface="Roboto"/>
                <a:cs typeface="Roboto"/>
                <a:sym typeface="Roboto"/>
              </a:rPr>
              <a:t>Try to ensure at least a 10 mbps connection.</a:t>
            </a:r>
            <a:endParaRPr sz="1500">
              <a:solidFill>
                <a:schemeClr val="dk1"/>
              </a:solidFill>
              <a:highlight>
                <a:srgbClr val="FFFFFF"/>
              </a:highlight>
              <a:latin typeface="Roboto"/>
              <a:ea typeface="Roboto"/>
              <a:cs typeface="Roboto"/>
              <a:sym typeface="Roboto"/>
            </a:endParaRPr>
          </a:p>
          <a:p>
            <a:pPr indent="-323850" lvl="0" marL="457200" rtl="0" algn="l">
              <a:lnSpc>
                <a:spcPct val="115000"/>
              </a:lnSpc>
              <a:spcBef>
                <a:spcPts val="1000"/>
              </a:spcBef>
              <a:spcAft>
                <a:spcPts val="0"/>
              </a:spcAft>
              <a:buClr>
                <a:schemeClr val="dk1"/>
              </a:buClr>
              <a:buSzPts val="1500"/>
              <a:buFont typeface="Roboto"/>
              <a:buAutoNum type="arabicPeriod"/>
            </a:pPr>
            <a:r>
              <a:rPr lang="pt-BR" sz="1500">
                <a:solidFill>
                  <a:schemeClr val="dk1"/>
                </a:solidFill>
                <a:highlight>
                  <a:srgbClr val="FFFFFF"/>
                </a:highlight>
                <a:latin typeface="Roboto"/>
                <a:ea typeface="Roboto"/>
                <a:cs typeface="Roboto"/>
                <a:sym typeface="Roboto"/>
              </a:rPr>
              <a:t>Have your camera turned on during the call. </a:t>
            </a:r>
            <a:endParaRPr sz="1500">
              <a:solidFill>
                <a:schemeClr val="dk1"/>
              </a:solidFill>
              <a:highlight>
                <a:srgbClr val="FFFFFF"/>
              </a:highlight>
              <a:latin typeface="Roboto"/>
              <a:ea typeface="Roboto"/>
              <a:cs typeface="Roboto"/>
              <a:sym typeface="Roboto"/>
            </a:endParaRPr>
          </a:p>
          <a:p>
            <a:pPr indent="-323850" lvl="0" marL="457200" rtl="0" algn="l">
              <a:lnSpc>
                <a:spcPct val="115000"/>
              </a:lnSpc>
              <a:spcBef>
                <a:spcPts val="1000"/>
              </a:spcBef>
              <a:spcAft>
                <a:spcPts val="0"/>
              </a:spcAft>
              <a:buClr>
                <a:schemeClr val="dk1"/>
              </a:buClr>
              <a:buSzPts val="1500"/>
              <a:buFont typeface="Roboto"/>
              <a:buAutoNum type="arabicPeriod"/>
            </a:pPr>
            <a:r>
              <a:rPr lang="pt-BR" sz="1500">
                <a:solidFill>
                  <a:schemeClr val="dk1"/>
                </a:solidFill>
                <a:highlight>
                  <a:srgbClr val="FFFFFF"/>
                </a:highlight>
                <a:latin typeface="Roboto"/>
                <a:ea typeface="Roboto"/>
                <a:cs typeface="Roboto"/>
                <a:sym typeface="Roboto"/>
              </a:rPr>
              <a:t>Turn off all programs that send you notifications (e-mails, WhatsApp etc.).</a:t>
            </a:r>
            <a:endParaRPr sz="1500">
              <a:solidFill>
                <a:schemeClr val="dk1"/>
              </a:solidFill>
              <a:highlight>
                <a:srgbClr val="FFFFFF"/>
              </a:highlight>
              <a:latin typeface="Roboto"/>
              <a:ea typeface="Roboto"/>
              <a:cs typeface="Roboto"/>
              <a:sym typeface="Roboto"/>
            </a:endParaRPr>
          </a:p>
          <a:p>
            <a:pPr indent="-323850" lvl="0" marL="457200" rtl="0" algn="l">
              <a:lnSpc>
                <a:spcPct val="115000"/>
              </a:lnSpc>
              <a:spcBef>
                <a:spcPts val="1000"/>
              </a:spcBef>
              <a:spcAft>
                <a:spcPts val="0"/>
              </a:spcAft>
              <a:buClr>
                <a:schemeClr val="dk1"/>
              </a:buClr>
              <a:buSzPts val="1500"/>
              <a:buFont typeface="Roboto"/>
              <a:buAutoNum type="arabicPeriod"/>
            </a:pPr>
            <a:r>
              <a:rPr lang="pt-BR" sz="1500">
                <a:solidFill>
                  <a:schemeClr val="dk1"/>
                </a:solidFill>
                <a:highlight>
                  <a:srgbClr val="FFFFFF"/>
                </a:highlight>
                <a:latin typeface="Roboto"/>
                <a:ea typeface="Roboto"/>
                <a:cs typeface="Roboto"/>
                <a:sym typeface="Roboto"/>
              </a:rPr>
              <a:t>Have video in full screen mode so as not to be distracted by other open tabs/ windows.</a:t>
            </a:r>
            <a:endParaRPr sz="1500">
              <a:solidFill>
                <a:schemeClr val="dk1"/>
              </a:solidFill>
              <a:highlight>
                <a:srgbClr val="FFFFFF"/>
              </a:highlight>
              <a:latin typeface="Roboto"/>
              <a:ea typeface="Roboto"/>
              <a:cs typeface="Roboto"/>
              <a:sym typeface="Roboto"/>
            </a:endParaRPr>
          </a:p>
          <a:p>
            <a:pPr indent="-323850" lvl="0" marL="457200" rtl="0" algn="l">
              <a:lnSpc>
                <a:spcPct val="115000"/>
              </a:lnSpc>
              <a:spcBef>
                <a:spcPts val="1000"/>
              </a:spcBef>
              <a:spcAft>
                <a:spcPts val="0"/>
              </a:spcAft>
              <a:buClr>
                <a:schemeClr val="dk1"/>
              </a:buClr>
              <a:buSzPts val="1500"/>
              <a:buFont typeface="Roboto"/>
              <a:buAutoNum type="arabicPeriod"/>
            </a:pPr>
            <a:r>
              <a:rPr lang="pt-BR" sz="1500">
                <a:solidFill>
                  <a:schemeClr val="dk1"/>
                </a:solidFill>
                <a:highlight>
                  <a:srgbClr val="FFFFFF"/>
                </a:highlight>
                <a:latin typeface="Roboto"/>
                <a:ea typeface="Roboto"/>
                <a:cs typeface="Roboto"/>
                <a:sym typeface="Roboto"/>
              </a:rPr>
              <a:t>Be in a quiet space and have your audio muted throughout the call.</a:t>
            </a:r>
            <a:endParaRPr sz="1500">
              <a:solidFill>
                <a:schemeClr val="dk1"/>
              </a:solidFill>
              <a:highlight>
                <a:srgbClr val="FFFFFF"/>
              </a:highlight>
              <a:latin typeface="Roboto"/>
              <a:ea typeface="Roboto"/>
              <a:cs typeface="Roboto"/>
              <a:sym typeface="Roboto"/>
            </a:endParaRPr>
          </a:p>
          <a:p>
            <a:pPr indent="-323850" lvl="0" marL="457200" rtl="0" algn="l">
              <a:lnSpc>
                <a:spcPct val="115000"/>
              </a:lnSpc>
              <a:spcBef>
                <a:spcPts val="1000"/>
              </a:spcBef>
              <a:spcAft>
                <a:spcPts val="1000"/>
              </a:spcAft>
              <a:buClr>
                <a:schemeClr val="dk1"/>
              </a:buClr>
              <a:buSzPts val="1500"/>
              <a:buFont typeface="Roboto"/>
              <a:buAutoNum type="arabicPeriod"/>
            </a:pPr>
            <a:r>
              <a:rPr lang="pt-BR" sz="1500">
                <a:solidFill>
                  <a:schemeClr val="dk1"/>
                </a:solidFill>
                <a:highlight>
                  <a:srgbClr val="FFFFFF"/>
                </a:highlight>
                <a:latin typeface="Roboto"/>
                <a:ea typeface="Roboto"/>
                <a:cs typeface="Roboto"/>
                <a:sym typeface="Roboto"/>
              </a:rPr>
              <a:t>Have your Zoom in Gallery View.</a:t>
            </a:r>
            <a:endParaRPr sz="1500">
              <a:solidFill>
                <a:schemeClr val="dk1"/>
              </a:solidFill>
              <a:highlight>
                <a:srgbClr val="FFFFFF"/>
              </a:highlight>
              <a:latin typeface="Roboto"/>
              <a:ea typeface="Roboto"/>
              <a:cs typeface="Roboto"/>
              <a:sym typeface="Roboto"/>
            </a:endParaRPr>
          </a:p>
        </p:txBody>
      </p:sp>
      <p:sp>
        <p:nvSpPr>
          <p:cNvPr id="280" name="Google Shape;280;p44"/>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SUGGESTIONS TO IMPROVE OUR ONLINE EXPERIENCE TOGETHER</a:t>
            </a:r>
            <a:endParaRPr b="1">
              <a:solidFill>
                <a:srgbClr val="595959"/>
              </a:solidFill>
              <a:latin typeface="Roboto"/>
              <a:ea typeface="Roboto"/>
              <a:cs typeface="Roboto"/>
              <a:sym typeface="Roboto"/>
            </a:endParaRPr>
          </a:p>
        </p:txBody>
      </p:sp>
      <p:cxnSp>
        <p:nvCxnSpPr>
          <p:cNvPr id="281" name="Google Shape;281;p44"/>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62"/>
          <p:cNvSpPr txBox="1"/>
          <p:nvPr>
            <p:ph type="title"/>
          </p:nvPr>
        </p:nvSpPr>
        <p:spPr>
          <a:xfrm>
            <a:off x="455349" y="273845"/>
            <a:ext cx="8251800" cy="994200"/>
          </a:xfrm>
          <a:prstGeom prst="rect">
            <a:avLst/>
          </a:prstGeom>
          <a:noFill/>
          <a:ln>
            <a:noFill/>
          </a:ln>
        </p:spPr>
        <p:txBody>
          <a:bodyPr anchorCtr="0" anchor="ctr" bIns="39550" lIns="79125" spcFirstLastPara="1" rIns="79125" wrap="square" tIns="39550">
            <a:normAutofit fontScale="90000"/>
          </a:bodyPr>
          <a:lstStyle/>
          <a:p>
            <a:pPr indent="0" lvl="0" marL="0" rtl="0" algn="ctr">
              <a:lnSpc>
                <a:spcPct val="100000"/>
              </a:lnSpc>
              <a:spcBef>
                <a:spcPts val="0"/>
              </a:spcBef>
              <a:spcAft>
                <a:spcPts val="0"/>
              </a:spcAft>
              <a:buClr>
                <a:srgbClr val="EE202E"/>
              </a:buClr>
              <a:buSzPct val="112903"/>
              <a:buFont typeface="Arial"/>
              <a:buNone/>
            </a:pPr>
            <a:r>
              <a:rPr lang="pt-BR" sz="3100">
                <a:latin typeface="Calibri"/>
                <a:ea typeface="Calibri"/>
                <a:cs typeface="Calibri"/>
                <a:sym typeface="Calibri"/>
              </a:rPr>
              <a:t>RELI Africa work and activities are based on three pillars</a:t>
            </a:r>
            <a:endParaRPr sz="5700"/>
          </a:p>
        </p:txBody>
      </p:sp>
      <p:pic>
        <p:nvPicPr>
          <p:cNvPr id="530" name="Google Shape;530;p62"/>
          <p:cNvPicPr preferRelativeResize="0"/>
          <p:nvPr/>
        </p:nvPicPr>
        <p:blipFill rotWithShape="1">
          <a:blip r:embed="rId3">
            <a:alphaModFix/>
          </a:blip>
          <a:srcRect b="0" l="0" r="0" t="0"/>
          <a:stretch/>
        </p:blipFill>
        <p:spPr>
          <a:xfrm>
            <a:off x="322282" y="1493443"/>
            <a:ext cx="2020081" cy="1617674"/>
          </a:xfrm>
          <a:prstGeom prst="rect">
            <a:avLst/>
          </a:prstGeom>
          <a:noFill/>
          <a:ln>
            <a:noFill/>
          </a:ln>
        </p:spPr>
      </p:pic>
      <p:sp>
        <p:nvSpPr>
          <p:cNvPr id="531" name="Google Shape;531;p62"/>
          <p:cNvSpPr txBox="1"/>
          <p:nvPr/>
        </p:nvSpPr>
        <p:spPr>
          <a:xfrm>
            <a:off x="276956" y="3111128"/>
            <a:ext cx="3183000" cy="818700"/>
          </a:xfrm>
          <a:prstGeom prst="rect">
            <a:avLst/>
          </a:prstGeom>
          <a:noFill/>
          <a:ln>
            <a:noFill/>
          </a:ln>
        </p:spPr>
        <p:txBody>
          <a:bodyPr anchorCtr="0" anchor="t" bIns="39550" lIns="79125" spcFirstLastPara="1" rIns="79125" wrap="square" tIns="39550">
            <a:spAutoFit/>
          </a:bodyPr>
          <a:lstStyle/>
          <a:p>
            <a:pPr indent="0" lvl="0" marL="0" marR="0" rtl="0" algn="l">
              <a:lnSpc>
                <a:spcPct val="100000"/>
              </a:lnSpc>
              <a:spcBef>
                <a:spcPts val="0"/>
              </a:spcBef>
              <a:spcAft>
                <a:spcPts val="0"/>
              </a:spcAft>
              <a:buNone/>
            </a:pPr>
            <a:r>
              <a:rPr b="1" i="0" lang="pt-BR" sz="2400" u="none" cap="none" strike="noStrike">
                <a:solidFill>
                  <a:srgbClr val="002060"/>
                </a:solidFill>
                <a:latin typeface="Arial"/>
                <a:ea typeface="Arial"/>
                <a:cs typeface="Arial"/>
                <a:sym typeface="Arial"/>
              </a:rPr>
              <a:t>Transforming Organisations</a:t>
            </a:r>
            <a:endParaRPr b="1" i="0" sz="2400" u="none" cap="none" strike="noStrike">
              <a:solidFill>
                <a:srgbClr val="002060"/>
              </a:solidFill>
              <a:latin typeface="Arial"/>
              <a:ea typeface="Arial"/>
              <a:cs typeface="Arial"/>
              <a:sym typeface="Arial"/>
            </a:endParaRPr>
          </a:p>
        </p:txBody>
      </p:sp>
      <p:pic>
        <p:nvPicPr>
          <p:cNvPr descr="Knowledge Hub" id="532" name="Google Shape;532;p62"/>
          <p:cNvPicPr preferRelativeResize="0"/>
          <p:nvPr/>
        </p:nvPicPr>
        <p:blipFill rotWithShape="1">
          <a:blip r:embed="rId4">
            <a:alphaModFix/>
          </a:blip>
          <a:srcRect b="0" l="0" r="0" t="0"/>
          <a:stretch/>
        </p:blipFill>
        <p:spPr>
          <a:xfrm>
            <a:off x="5684229" y="1024887"/>
            <a:ext cx="2711053" cy="2086240"/>
          </a:xfrm>
          <a:prstGeom prst="rect">
            <a:avLst/>
          </a:prstGeom>
          <a:noFill/>
          <a:ln>
            <a:noFill/>
          </a:ln>
        </p:spPr>
      </p:pic>
      <p:pic>
        <p:nvPicPr>
          <p:cNvPr id="533" name="Google Shape;533;p62"/>
          <p:cNvPicPr preferRelativeResize="0"/>
          <p:nvPr/>
        </p:nvPicPr>
        <p:blipFill rotWithShape="1">
          <a:blip r:embed="rId5">
            <a:alphaModFix/>
          </a:blip>
          <a:srcRect b="0" l="0" r="0" t="0"/>
          <a:stretch/>
        </p:blipFill>
        <p:spPr>
          <a:xfrm>
            <a:off x="2979330" y="3111127"/>
            <a:ext cx="2851382" cy="189746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63"/>
          <p:cNvPicPr preferRelativeResize="0"/>
          <p:nvPr/>
        </p:nvPicPr>
        <p:blipFill>
          <a:blip r:embed="rId3">
            <a:alphaModFix/>
          </a:blip>
          <a:stretch>
            <a:fillRect/>
          </a:stretch>
        </p:blipFill>
        <p:spPr>
          <a:xfrm>
            <a:off x="5208750" y="0"/>
            <a:ext cx="3935250" cy="5143500"/>
          </a:xfrm>
          <a:prstGeom prst="rect">
            <a:avLst/>
          </a:prstGeom>
          <a:noFill/>
          <a:ln>
            <a:noFill/>
          </a:ln>
        </p:spPr>
      </p:pic>
      <p:sp>
        <p:nvSpPr>
          <p:cNvPr id="539" name="Google Shape;539;p63"/>
          <p:cNvSpPr/>
          <p:nvPr/>
        </p:nvSpPr>
        <p:spPr>
          <a:xfrm>
            <a:off x="3527175" y="1439075"/>
            <a:ext cx="1700700" cy="3711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63"/>
          <p:cNvSpPr txBox="1"/>
          <p:nvPr>
            <p:ph type="title"/>
          </p:nvPr>
        </p:nvSpPr>
        <p:spPr>
          <a:xfrm>
            <a:off x="199976" y="291675"/>
            <a:ext cx="6570000" cy="1330800"/>
          </a:xfrm>
          <a:prstGeom prst="rect">
            <a:avLst/>
          </a:prstGeom>
          <a:noFill/>
          <a:ln>
            <a:noFill/>
          </a:ln>
        </p:spPr>
        <p:txBody>
          <a:bodyPr anchorCtr="0" anchor="ctr" bIns="39550" lIns="79125" spcFirstLastPara="1" rIns="79125" wrap="square" tIns="39550">
            <a:noAutofit/>
          </a:bodyPr>
          <a:lstStyle/>
          <a:p>
            <a:pPr indent="0" lvl="0" marL="0" rtl="0" algn="l">
              <a:lnSpc>
                <a:spcPct val="100000"/>
              </a:lnSpc>
              <a:spcBef>
                <a:spcPts val="0"/>
              </a:spcBef>
              <a:spcAft>
                <a:spcPts val="0"/>
              </a:spcAft>
              <a:buSzPts val="3500"/>
              <a:buNone/>
            </a:pPr>
            <a:r>
              <a:rPr lang="pt-BR" sz="2800">
                <a:solidFill>
                  <a:srgbClr val="FF0000"/>
                </a:solidFill>
                <a:latin typeface="Bodoni"/>
                <a:ea typeface="Bodoni"/>
                <a:cs typeface="Bodoni"/>
                <a:sym typeface="Bodoni"/>
              </a:rPr>
              <a:t>The activities in RELI are implemented along three thematic areas (Country Level)</a:t>
            </a:r>
            <a:endParaRPr sz="2800">
              <a:solidFill>
                <a:srgbClr val="FF0000"/>
              </a:solidFill>
              <a:latin typeface="Bodoni"/>
              <a:ea typeface="Bodoni"/>
              <a:cs typeface="Bodoni"/>
              <a:sym typeface="Bodoni"/>
            </a:endParaRPr>
          </a:p>
        </p:txBody>
      </p:sp>
      <p:sp>
        <p:nvSpPr>
          <p:cNvPr id="541" name="Google Shape;541;p63"/>
          <p:cNvSpPr txBox="1"/>
          <p:nvPr/>
        </p:nvSpPr>
        <p:spPr>
          <a:xfrm>
            <a:off x="254700" y="1886800"/>
            <a:ext cx="5673300" cy="2109000"/>
          </a:xfrm>
          <a:prstGeom prst="rect">
            <a:avLst/>
          </a:prstGeom>
          <a:noFill/>
          <a:ln>
            <a:noFill/>
          </a:ln>
        </p:spPr>
        <p:txBody>
          <a:bodyPr anchorCtr="0" anchor="t" bIns="39550" lIns="79125" spcFirstLastPara="1" rIns="79125" wrap="square" tIns="39550">
            <a:noAutofit/>
          </a:bodyPr>
          <a:lstStyle/>
          <a:p>
            <a:pPr indent="-431800" lvl="0" marL="393700" marR="0" rtl="0" algn="l">
              <a:lnSpc>
                <a:spcPct val="90000"/>
              </a:lnSpc>
              <a:spcBef>
                <a:spcPts val="0"/>
              </a:spcBef>
              <a:spcAft>
                <a:spcPts val="0"/>
              </a:spcAft>
              <a:buClr>
                <a:schemeClr val="dk1"/>
              </a:buClr>
              <a:buSzPts val="2400"/>
              <a:buFont typeface="Arial"/>
              <a:buChar char="•"/>
            </a:pPr>
            <a:r>
              <a:rPr b="1" i="0" lang="pt-BR" sz="2400" u="none" cap="none" strike="noStrike">
                <a:solidFill>
                  <a:srgbClr val="0070C0"/>
                </a:solidFill>
                <a:latin typeface="Arial"/>
                <a:ea typeface="Arial"/>
                <a:cs typeface="Arial"/>
                <a:sym typeface="Arial"/>
              </a:rPr>
              <a:t>Learner Centred Teaching  (LCT)</a:t>
            </a:r>
            <a:endParaRPr sz="2400"/>
          </a:p>
          <a:p>
            <a:pPr indent="0" lvl="0" marL="0" marR="0" rtl="0" algn="l">
              <a:lnSpc>
                <a:spcPct val="90000"/>
              </a:lnSpc>
              <a:spcBef>
                <a:spcPts val="0"/>
              </a:spcBef>
              <a:spcAft>
                <a:spcPts val="0"/>
              </a:spcAft>
              <a:buNone/>
            </a:pPr>
            <a:r>
              <a:t/>
            </a:r>
            <a:endParaRPr b="1" i="0" sz="2400" u="none" cap="none" strike="noStrike">
              <a:solidFill>
                <a:srgbClr val="0070C0"/>
              </a:solidFill>
              <a:latin typeface="Arial"/>
              <a:ea typeface="Arial"/>
              <a:cs typeface="Arial"/>
              <a:sym typeface="Arial"/>
            </a:endParaRPr>
          </a:p>
          <a:p>
            <a:pPr indent="-431800" lvl="0" marL="393700" marR="0" rtl="0" algn="l">
              <a:lnSpc>
                <a:spcPct val="90000"/>
              </a:lnSpc>
              <a:spcBef>
                <a:spcPts val="0"/>
              </a:spcBef>
              <a:spcAft>
                <a:spcPts val="0"/>
              </a:spcAft>
              <a:buClr>
                <a:schemeClr val="dk1"/>
              </a:buClr>
              <a:buSzPts val="2400"/>
              <a:buFont typeface="Arial"/>
              <a:buChar char="•"/>
            </a:pPr>
            <a:r>
              <a:rPr b="1" i="0" lang="pt-BR" sz="2400" u="none" cap="none" strike="noStrike">
                <a:solidFill>
                  <a:srgbClr val="0070C0"/>
                </a:solidFill>
                <a:latin typeface="Arial"/>
                <a:ea typeface="Arial"/>
                <a:cs typeface="Arial"/>
                <a:sym typeface="Arial"/>
              </a:rPr>
              <a:t>Equity and Inclusion</a:t>
            </a:r>
            <a:endParaRPr sz="2400"/>
          </a:p>
          <a:p>
            <a:pPr indent="0" lvl="0" marL="0" marR="0" rtl="0" algn="l">
              <a:lnSpc>
                <a:spcPct val="90000"/>
              </a:lnSpc>
              <a:spcBef>
                <a:spcPts val="0"/>
              </a:spcBef>
              <a:spcAft>
                <a:spcPts val="0"/>
              </a:spcAft>
              <a:buNone/>
            </a:pPr>
            <a:r>
              <a:t/>
            </a:r>
            <a:endParaRPr b="1" i="0" sz="2400" u="none" cap="none" strike="noStrike">
              <a:solidFill>
                <a:srgbClr val="0070C0"/>
              </a:solidFill>
              <a:latin typeface="Arial"/>
              <a:ea typeface="Arial"/>
              <a:cs typeface="Arial"/>
              <a:sym typeface="Arial"/>
            </a:endParaRPr>
          </a:p>
          <a:p>
            <a:pPr indent="-431800" lvl="0" marL="393700" marR="0" rtl="0" algn="l">
              <a:lnSpc>
                <a:spcPct val="90000"/>
              </a:lnSpc>
              <a:spcBef>
                <a:spcPts val="0"/>
              </a:spcBef>
              <a:spcAft>
                <a:spcPts val="0"/>
              </a:spcAft>
              <a:buClr>
                <a:schemeClr val="dk1"/>
              </a:buClr>
              <a:buSzPts val="2400"/>
              <a:buFont typeface="Arial"/>
              <a:buChar char="•"/>
            </a:pPr>
            <a:r>
              <a:rPr b="1" i="0" lang="pt-BR" sz="2400" u="none" cap="none" strike="noStrike">
                <a:solidFill>
                  <a:srgbClr val="0070C0"/>
                </a:solidFill>
                <a:latin typeface="Arial"/>
                <a:ea typeface="Arial"/>
                <a:cs typeface="Arial"/>
                <a:sym typeface="Arial"/>
              </a:rPr>
              <a:t>Values and Life Skills (VaLi)</a:t>
            </a:r>
            <a:endParaRPr b="1" i="0" sz="2400" u="none" cap="none" strike="noStrike">
              <a:solidFill>
                <a:srgbClr val="0070C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64"/>
          <p:cNvSpPr txBox="1"/>
          <p:nvPr>
            <p:ph type="title"/>
          </p:nvPr>
        </p:nvSpPr>
        <p:spPr>
          <a:xfrm>
            <a:off x="430707" y="123827"/>
            <a:ext cx="8251800" cy="722700"/>
          </a:xfrm>
          <a:prstGeom prst="rect">
            <a:avLst/>
          </a:prstGeom>
          <a:noFill/>
          <a:ln>
            <a:noFill/>
          </a:ln>
        </p:spPr>
        <p:txBody>
          <a:bodyPr anchorCtr="0" anchor="ctr" bIns="39550" lIns="79125" spcFirstLastPara="1" rIns="79125" wrap="square" tIns="39550">
            <a:normAutofit/>
          </a:bodyPr>
          <a:lstStyle/>
          <a:p>
            <a:pPr indent="0" lvl="0" marL="0" rtl="0" algn="ctr">
              <a:lnSpc>
                <a:spcPct val="100000"/>
              </a:lnSpc>
              <a:spcBef>
                <a:spcPts val="0"/>
              </a:spcBef>
              <a:spcAft>
                <a:spcPts val="0"/>
              </a:spcAft>
              <a:buClr>
                <a:srgbClr val="EE202E"/>
              </a:buClr>
              <a:buSzPts val="3500"/>
              <a:buFont typeface="Arial"/>
              <a:buNone/>
            </a:pPr>
            <a:r>
              <a:rPr lang="pt-BR" sz="3100">
                <a:latin typeface="Calibri"/>
                <a:ea typeface="Calibri"/>
                <a:cs typeface="Calibri"/>
                <a:sym typeface="Calibri"/>
              </a:rPr>
              <a:t>RELI Africa Niche’ in tackling Education Justice</a:t>
            </a:r>
            <a:endParaRPr sz="5700"/>
          </a:p>
        </p:txBody>
      </p:sp>
      <p:sp>
        <p:nvSpPr>
          <p:cNvPr id="547" name="Google Shape;547;p64"/>
          <p:cNvSpPr txBox="1"/>
          <p:nvPr/>
        </p:nvSpPr>
        <p:spPr>
          <a:xfrm>
            <a:off x="213288" y="1090607"/>
            <a:ext cx="8717400" cy="2895300"/>
          </a:xfrm>
          <a:prstGeom prst="rect">
            <a:avLst/>
          </a:prstGeom>
          <a:noFill/>
          <a:ln>
            <a:noFill/>
          </a:ln>
        </p:spPr>
        <p:txBody>
          <a:bodyPr anchorCtr="0" anchor="t" bIns="39550" lIns="79125" spcFirstLastPara="1" rIns="79125" wrap="square" tIns="39550">
            <a:spAutoFit/>
          </a:bodyPr>
          <a:lstStyle/>
          <a:p>
            <a:pPr indent="-203200" lvl="0" marL="241300" marR="0" rtl="0" algn="l">
              <a:lnSpc>
                <a:spcPct val="115000"/>
              </a:lnSpc>
              <a:spcBef>
                <a:spcPts val="0"/>
              </a:spcBef>
              <a:spcAft>
                <a:spcPts val="0"/>
              </a:spcAft>
              <a:buClr>
                <a:srgbClr val="000000"/>
              </a:buClr>
              <a:buSzPts val="1800"/>
              <a:buFont typeface="Arial"/>
              <a:buChar char="•"/>
            </a:pPr>
            <a:r>
              <a:rPr b="0" i="0" lang="pt-BR" sz="1800" u="none" cap="none" strike="noStrike">
                <a:solidFill>
                  <a:srgbClr val="0070C0"/>
                </a:solidFill>
                <a:latin typeface="Arial"/>
                <a:ea typeface="Arial"/>
                <a:cs typeface="Arial"/>
                <a:sym typeface="Arial"/>
              </a:rPr>
              <a:t>Collaboration is becoming more strategic in scaling long lasting and transformative models that enhance  improved learning and training outcomes.</a:t>
            </a:r>
            <a:endParaRPr sz="1800"/>
          </a:p>
          <a:p>
            <a:pPr indent="-203200" lvl="0" marL="241300" marR="0" rtl="0" algn="l">
              <a:lnSpc>
                <a:spcPct val="115000"/>
              </a:lnSpc>
              <a:spcBef>
                <a:spcPts val="1200"/>
              </a:spcBef>
              <a:spcAft>
                <a:spcPts val="0"/>
              </a:spcAft>
              <a:buClr>
                <a:srgbClr val="000000"/>
              </a:buClr>
              <a:buSzPts val="1800"/>
              <a:buFont typeface="Arial"/>
              <a:buChar char="•"/>
            </a:pPr>
            <a:r>
              <a:rPr b="0" i="0" lang="pt-BR" sz="1800" u="none" cap="none" strike="noStrike">
                <a:solidFill>
                  <a:srgbClr val="0070C0"/>
                </a:solidFill>
                <a:latin typeface="Arial"/>
                <a:ea typeface="Arial"/>
                <a:cs typeface="Arial"/>
                <a:sym typeface="Arial"/>
              </a:rPr>
              <a:t>RELI Africa has created a strong collaborative foundation amongst its members that has enabled it to develop a relationship with Education ministries in Kenya, Uganda and Tanzania which is strategic for policy influencing.</a:t>
            </a:r>
            <a:endParaRPr sz="1800"/>
          </a:p>
          <a:p>
            <a:pPr indent="-203200" lvl="0" marL="241300" marR="0" rtl="0" algn="l">
              <a:lnSpc>
                <a:spcPct val="115000"/>
              </a:lnSpc>
              <a:spcBef>
                <a:spcPts val="1200"/>
              </a:spcBef>
              <a:spcAft>
                <a:spcPts val="1200"/>
              </a:spcAft>
              <a:buClr>
                <a:srgbClr val="000000"/>
              </a:buClr>
              <a:buSzPts val="1800"/>
              <a:buFont typeface="Arial"/>
              <a:buChar char="•"/>
            </a:pPr>
            <a:r>
              <a:rPr b="0" i="0" lang="pt-BR" sz="1800" u="none" cap="none" strike="noStrike">
                <a:solidFill>
                  <a:srgbClr val="0070C0"/>
                </a:solidFill>
                <a:latin typeface="Arial"/>
                <a:ea typeface="Arial"/>
                <a:cs typeface="Arial"/>
                <a:sym typeface="Arial"/>
              </a:rPr>
              <a:t> Evidence generation, learning and knowledge synthesis practices across member organizations enable RELI to provide evidence-based thought leadership on Education.</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65"/>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QUESTIONS</a:t>
            </a:r>
            <a:endParaRPr>
              <a:solidFill>
                <a:srgbClr val="EA4E33"/>
              </a:solidFill>
              <a:latin typeface="Roboto"/>
              <a:ea typeface="Roboto"/>
              <a:cs typeface="Roboto"/>
              <a:sym typeface="Roboto"/>
            </a:endParaRPr>
          </a:p>
        </p:txBody>
      </p:sp>
      <p:cxnSp>
        <p:nvCxnSpPr>
          <p:cNvPr id="553" name="Google Shape;553;p65"/>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
        <p:nvSpPr>
          <p:cNvPr id="554" name="Google Shape;554;p65"/>
          <p:cNvSpPr txBox="1"/>
          <p:nvPr/>
        </p:nvSpPr>
        <p:spPr>
          <a:xfrm>
            <a:off x="504375" y="984900"/>
            <a:ext cx="7533600" cy="1400100"/>
          </a:xfrm>
          <a:prstGeom prst="rect">
            <a:avLst/>
          </a:prstGeom>
          <a:noFill/>
          <a:ln>
            <a:noFill/>
          </a:ln>
        </p:spPr>
        <p:txBody>
          <a:bodyPr anchorCtr="0" anchor="t" bIns="91425" lIns="91425" spcFirstLastPara="1" rIns="91425" wrap="square" tIns="91425">
            <a:spAutoFit/>
          </a:bodyPr>
          <a:lstStyle/>
          <a:p>
            <a:pPr indent="-178899" lvl="0" marL="179999" rtl="0" algn="l">
              <a:lnSpc>
                <a:spcPct val="115000"/>
              </a:lnSpc>
              <a:spcBef>
                <a:spcPts val="0"/>
              </a:spcBef>
              <a:spcAft>
                <a:spcPts val="0"/>
              </a:spcAft>
              <a:buSzPts val="1400"/>
              <a:buFont typeface="Roboto"/>
              <a:buChar char="●"/>
            </a:pPr>
            <a:r>
              <a:rPr lang="pt-BR">
                <a:latin typeface="Roboto"/>
                <a:ea typeface="Roboto"/>
                <a:cs typeface="Roboto"/>
                <a:sym typeface="Roboto"/>
              </a:rPr>
              <a:t>What is the </a:t>
            </a:r>
            <a:r>
              <a:rPr b="1" lang="pt-BR">
                <a:latin typeface="Roboto"/>
                <a:ea typeface="Roboto"/>
                <a:cs typeface="Roboto"/>
                <a:sym typeface="Roboto"/>
              </a:rPr>
              <a:t>best transnational network </a:t>
            </a:r>
            <a:r>
              <a:rPr lang="pt-BR">
                <a:latin typeface="Roboto"/>
                <a:ea typeface="Roboto"/>
                <a:cs typeface="Roboto"/>
                <a:sym typeface="Roboto"/>
              </a:rPr>
              <a:t>for us to establish a partnership? </a:t>
            </a:r>
            <a:endParaRPr>
              <a:latin typeface="Roboto"/>
              <a:ea typeface="Roboto"/>
              <a:cs typeface="Roboto"/>
              <a:sym typeface="Roboto"/>
            </a:endParaRPr>
          </a:p>
          <a:p>
            <a:pPr indent="-178899" lvl="0" marL="179999" rtl="0" algn="l">
              <a:lnSpc>
                <a:spcPct val="115000"/>
              </a:lnSpc>
              <a:spcBef>
                <a:spcPts val="1000"/>
              </a:spcBef>
              <a:spcAft>
                <a:spcPts val="0"/>
              </a:spcAft>
              <a:buSzPts val="1400"/>
              <a:buFont typeface="Roboto"/>
              <a:buChar char="●"/>
            </a:pPr>
            <a:r>
              <a:rPr lang="pt-BR">
                <a:latin typeface="Roboto"/>
                <a:ea typeface="Roboto"/>
                <a:cs typeface="Roboto"/>
                <a:sym typeface="Roboto"/>
              </a:rPr>
              <a:t>What are the </a:t>
            </a:r>
            <a:r>
              <a:rPr b="1" lang="pt-BR">
                <a:latin typeface="Roboto"/>
                <a:ea typeface="Roboto"/>
                <a:cs typeface="Roboto"/>
                <a:sym typeface="Roboto"/>
              </a:rPr>
              <a:t>specific objectives</a:t>
            </a:r>
            <a:r>
              <a:rPr lang="pt-BR">
                <a:latin typeface="Roboto"/>
                <a:ea typeface="Roboto"/>
                <a:cs typeface="Roboto"/>
                <a:sym typeface="Roboto"/>
              </a:rPr>
              <a:t> of keeping connected </a:t>
            </a:r>
            <a:r>
              <a:rPr lang="pt-BR">
                <a:solidFill>
                  <a:schemeClr val="dk1"/>
                </a:solidFill>
                <a:latin typeface="Roboto"/>
                <a:ea typeface="Roboto"/>
                <a:cs typeface="Roboto"/>
                <a:sym typeface="Roboto"/>
              </a:rPr>
              <a:t>that would be most helpful to you after the programme ends</a:t>
            </a:r>
            <a:r>
              <a:rPr lang="pt-BR">
                <a:latin typeface="Roboto"/>
                <a:ea typeface="Roboto"/>
                <a:cs typeface="Roboto"/>
                <a:sym typeface="Roboto"/>
              </a:rPr>
              <a:t>? </a:t>
            </a:r>
            <a:endParaRPr>
              <a:latin typeface="Roboto"/>
              <a:ea typeface="Roboto"/>
              <a:cs typeface="Roboto"/>
              <a:sym typeface="Roboto"/>
            </a:endParaRPr>
          </a:p>
          <a:p>
            <a:pPr indent="-178899" lvl="0" marL="179999" rtl="0" algn="l">
              <a:lnSpc>
                <a:spcPct val="115000"/>
              </a:lnSpc>
              <a:spcBef>
                <a:spcPts val="1000"/>
              </a:spcBef>
              <a:spcAft>
                <a:spcPts val="1000"/>
              </a:spcAft>
              <a:buSzPts val="1400"/>
              <a:buFont typeface="Roboto"/>
              <a:buChar char="●"/>
            </a:pPr>
            <a:r>
              <a:rPr lang="pt-BR">
                <a:latin typeface="Roboto"/>
                <a:ea typeface="Roboto"/>
                <a:cs typeface="Roboto"/>
                <a:sym typeface="Roboto"/>
              </a:rPr>
              <a:t>Which </a:t>
            </a:r>
            <a:r>
              <a:rPr b="1" lang="pt-BR">
                <a:latin typeface="Roboto"/>
                <a:ea typeface="Roboto"/>
                <a:cs typeface="Roboto"/>
                <a:sym typeface="Roboto"/>
              </a:rPr>
              <a:t>type of activities and materials</a:t>
            </a:r>
            <a:r>
              <a:rPr lang="pt-BR">
                <a:latin typeface="Roboto"/>
                <a:ea typeface="Roboto"/>
                <a:cs typeface="Roboto"/>
                <a:sym typeface="Roboto"/>
              </a:rPr>
              <a:t> would you like this network to develop?</a:t>
            </a:r>
            <a:endParaRPr>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66"/>
          <p:cNvSpPr txBox="1"/>
          <p:nvPr/>
        </p:nvSpPr>
        <p:spPr>
          <a:xfrm>
            <a:off x="519600" y="441200"/>
            <a:ext cx="8104800" cy="54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pt-BR" sz="2320">
                <a:solidFill>
                  <a:srgbClr val="934279"/>
                </a:solidFill>
                <a:latin typeface="Roboto"/>
                <a:ea typeface="Roboto"/>
                <a:cs typeface="Roboto"/>
                <a:sym typeface="Roboto"/>
              </a:rPr>
              <a:t>COP#5: results of satisfaction form</a:t>
            </a:r>
            <a:endParaRPr b="1">
              <a:solidFill>
                <a:srgbClr val="934279"/>
              </a:solidFill>
              <a:latin typeface="Roboto"/>
              <a:ea typeface="Roboto"/>
              <a:cs typeface="Roboto"/>
              <a:sym typeface="Roboto"/>
            </a:endParaRPr>
          </a:p>
        </p:txBody>
      </p:sp>
      <p:sp>
        <p:nvSpPr>
          <p:cNvPr id="560" name="Google Shape;560;p66"/>
          <p:cNvSpPr/>
          <p:nvPr/>
        </p:nvSpPr>
        <p:spPr>
          <a:xfrm>
            <a:off x="4572000" y="12"/>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66"/>
          <p:cNvSpPr/>
          <p:nvPr/>
        </p:nvSpPr>
        <p:spPr>
          <a:xfrm>
            <a:off x="0" y="5"/>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2" name="Google Shape;562;p66"/>
          <p:cNvPicPr preferRelativeResize="0"/>
          <p:nvPr/>
        </p:nvPicPr>
        <p:blipFill rotWithShape="1">
          <a:blip r:embed="rId3">
            <a:alphaModFix/>
          </a:blip>
          <a:srcRect b="7514" l="0" r="0" t="26159"/>
          <a:stretch/>
        </p:blipFill>
        <p:spPr>
          <a:xfrm>
            <a:off x="0" y="1101125"/>
            <a:ext cx="9143997" cy="404237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67"/>
          <p:cNvSpPr/>
          <p:nvPr/>
        </p:nvSpPr>
        <p:spPr>
          <a:xfrm>
            <a:off x="0" y="0"/>
            <a:ext cx="7275900" cy="385800"/>
          </a:xfrm>
          <a:prstGeom prst="rect">
            <a:avLst/>
          </a:prstGeom>
          <a:solidFill>
            <a:srgbClr val="934279"/>
          </a:solidFill>
          <a:ln>
            <a:noFill/>
          </a:ln>
        </p:spPr>
        <p:txBody>
          <a:bodyPr anchorCtr="0" anchor="ctr" bIns="91425" lIns="198000" spcFirstLastPara="1" rIns="91425" wrap="square" tIns="91425">
            <a:noAutofit/>
          </a:bodyPr>
          <a:lstStyle/>
          <a:p>
            <a:pPr indent="0" lvl="0" marL="0" rtl="0" algn="l">
              <a:spcBef>
                <a:spcPts val="0"/>
              </a:spcBef>
              <a:spcAft>
                <a:spcPts val="0"/>
              </a:spcAft>
              <a:buNone/>
            </a:pPr>
            <a:r>
              <a:rPr lang="pt-BR" sz="1800">
                <a:solidFill>
                  <a:srgbClr val="FFFFFF"/>
                </a:solidFill>
                <a:latin typeface="Roboto"/>
                <a:ea typeface="Roboto"/>
                <a:cs typeface="Roboto"/>
                <a:sym typeface="Roboto"/>
              </a:rPr>
              <a:t>COP#5: results of satisfaction form</a:t>
            </a:r>
            <a:endParaRPr sz="1800">
              <a:solidFill>
                <a:srgbClr val="FFFFFF"/>
              </a:solidFill>
              <a:latin typeface="Roboto"/>
              <a:ea typeface="Roboto"/>
              <a:cs typeface="Roboto"/>
              <a:sym typeface="Roboto"/>
            </a:endParaRPr>
          </a:p>
        </p:txBody>
      </p:sp>
      <p:sp>
        <p:nvSpPr>
          <p:cNvPr id="568" name="Google Shape;568;p67"/>
          <p:cNvSpPr/>
          <p:nvPr/>
        </p:nvSpPr>
        <p:spPr>
          <a:xfrm>
            <a:off x="7275825" y="36"/>
            <a:ext cx="1868400" cy="3858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67"/>
          <p:cNvSpPr txBox="1"/>
          <p:nvPr/>
        </p:nvSpPr>
        <p:spPr>
          <a:xfrm>
            <a:off x="252000" y="796288"/>
            <a:ext cx="8640000" cy="1051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000"/>
              </a:spcBef>
              <a:spcAft>
                <a:spcPts val="0"/>
              </a:spcAft>
              <a:buNone/>
            </a:pPr>
            <a:r>
              <a:rPr lang="pt-BR" sz="1200">
                <a:solidFill>
                  <a:srgbClr val="222222"/>
                </a:solidFill>
                <a:highlight>
                  <a:srgbClr val="FFFFFF"/>
                </a:highlight>
                <a:latin typeface="Roboto"/>
                <a:ea typeface="Roboto"/>
                <a:cs typeface="Roboto"/>
                <a:sym typeface="Roboto"/>
              </a:rPr>
              <a:t>Please find here the results of the satisfaction survey we shared at the end of the COP. </a:t>
            </a:r>
            <a:br>
              <a:rPr lang="pt-BR" sz="1200">
                <a:solidFill>
                  <a:srgbClr val="222222"/>
                </a:solidFill>
                <a:highlight>
                  <a:srgbClr val="FFFFFF"/>
                </a:highlight>
                <a:latin typeface="Roboto"/>
                <a:ea typeface="Roboto"/>
                <a:cs typeface="Roboto"/>
                <a:sym typeface="Roboto"/>
              </a:rPr>
            </a:br>
            <a:r>
              <a:rPr lang="pt-BR" sz="1200">
                <a:solidFill>
                  <a:srgbClr val="222222"/>
                </a:solidFill>
                <a:highlight>
                  <a:srgbClr val="FFFFFF"/>
                </a:highlight>
                <a:latin typeface="Roboto"/>
                <a:ea typeface="Roboto"/>
                <a:cs typeface="Roboto"/>
                <a:sym typeface="Roboto"/>
              </a:rPr>
              <a:t>1 meant ‘Totally disagree’, and 5 meant ‘Totally agree’. </a:t>
            </a:r>
            <a:endParaRPr sz="1200">
              <a:solidFill>
                <a:srgbClr val="222222"/>
              </a:solidFill>
              <a:highlight>
                <a:srgbClr val="FFFFFF"/>
              </a:highlight>
              <a:latin typeface="Roboto"/>
              <a:ea typeface="Roboto"/>
              <a:cs typeface="Roboto"/>
              <a:sym typeface="Roboto"/>
            </a:endParaRPr>
          </a:p>
          <a:p>
            <a:pPr indent="0" lvl="0" marL="0" rtl="0" algn="l">
              <a:lnSpc>
                <a:spcPct val="150000"/>
              </a:lnSpc>
              <a:spcBef>
                <a:spcPts val="1000"/>
              </a:spcBef>
              <a:spcAft>
                <a:spcPts val="1000"/>
              </a:spcAft>
              <a:buNone/>
            </a:pPr>
            <a:r>
              <a:rPr lang="pt-BR" sz="1200">
                <a:solidFill>
                  <a:srgbClr val="222222"/>
                </a:solidFill>
                <a:highlight>
                  <a:srgbClr val="FFFFFF"/>
                </a:highlight>
                <a:latin typeface="Roboto"/>
                <a:ea typeface="Roboto"/>
                <a:cs typeface="Roboto"/>
                <a:sym typeface="Roboto"/>
              </a:rPr>
              <a:t>There were 20 answers.</a:t>
            </a:r>
            <a:endParaRPr sz="1200">
              <a:solidFill>
                <a:srgbClr val="222222"/>
              </a:solidFill>
              <a:highlight>
                <a:srgbClr val="FFFFFF"/>
              </a:highlight>
              <a:latin typeface="Roboto"/>
              <a:ea typeface="Roboto"/>
              <a:cs typeface="Roboto"/>
              <a:sym typeface="Roboto"/>
            </a:endParaRPr>
          </a:p>
        </p:txBody>
      </p:sp>
      <p:graphicFrame>
        <p:nvGraphicFramePr>
          <p:cNvPr id="570" name="Google Shape;570;p67"/>
          <p:cNvGraphicFramePr/>
          <p:nvPr/>
        </p:nvGraphicFramePr>
        <p:xfrm>
          <a:off x="376113" y="2046150"/>
          <a:ext cx="3000000" cy="3000000"/>
        </p:xfrm>
        <a:graphic>
          <a:graphicData uri="http://schemas.openxmlformats.org/drawingml/2006/table">
            <a:tbl>
              <a:tblPr>
                <a:noFill/>
                <a:tableStyleId>{3F349D18-5392-42ED-B10B-1C08683323D5}</a:tableStyleId>
              </a:tblPr>
              <a:tblGrid>
                <a:gridCol w="1048975"/>
                <a:gridCol w="1048975"/>
                <a:gridCol w="1048975"/>
                <a:gridCol w="1048975"/>
                <a:gridCol w="1048975"/>
                <a:gridCol w="1048975"/>
                <a:gridCol w="1048975"/>
                <a:gridCol w="1048975"/>
              </a:tblGrid>
              <a:tr h="825450">
                <a:tc>
                  <a:txBody>
                    <a:bodyPr/>
                    <a:lstStyle/>
                    <a:p>
                      <a:pPr indent="0" lvl="0" marL="0" rtl="0" algn="ctr">
                        <a:spcBef>
                          <a:spcPts val="0"/>
                        </a:spcBef>
                        <a:spcAft>
                          <a:spcPts val="0"/>
                        </a:spcAft>
                        <a:buNone/>
                      </a:pPr>
                      <a:r>
                        <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objectives of the session were met</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time was appropriate for the session</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content discussed during the session was useful</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session was interesting and engaging</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session was well planned and led</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My questions have been solved</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I felt comfortable in openly expressing my opinions during the session</a:t>
                      </a:r>
                      <a:endParaRPr sz="1100">
                        <a:latin typeface="Roboto"/>
                        <a:ea typeface="Roboto"/>
                        <a:cs typeface="Roboto"/>
                        <a:sym typeface="Roboto"/>
                      </a:endParaRPr>
                    </a:p>
                  </a:txBody>
                  <a:tcPr marT="54000" marB="54000" marR="54000" marL="54000" anchor="ctr">
                    <a:solidFill>
                      <a:srgbClr val="CFE2F3"/>
                    </a:solidFill>
                  </a:tcPr>
                </a:tc>
              </a:tr>
              <a:tr h="246325">
                <a:tc>
                  <a:txBody>
                    <a:bodyPr/>
                    <a:lstStyle/>
                    <a:p>
                      <a:pPr indent="0" lvl="0" marL="0" rtl="0" algn="ctr">
                        <a:spcBef>
                          <a:spcPts val="0"/>
                        </a:spcBef>
                        <a:spcAft>
                          <a:spcPts val="0"/>
                        </a:spcAft>
                        <a:buNone/>
                      </a:pPr>
                      <a:r>
                        <a:rPr lang="pt-BR" sz="1100">
                          <a:latin typeface="Roboto"/>
                          <a:ea typeface="Roboto"/>
                          <a:cs typeface="Roboto"/>
                          <a:sym typeface="Roboto"/>
                        </a:rPr>
                        <a:t>Average score</a:t>
                      </a:r>
                      <a:endParaRPr sz="1100">
                        <a:latin typeface="Roboto"/>
                        <a:ea typeface="Roboto"/>
                        <a:cs typeface="Roboto"/>
                        <a:sym typeface="Roboto"/>
                      </a:endParaRPr>
                    </a:p>
                  </a:txBody>
                  <a:tcPr marT="91425" marB="91425" marR="91425" marL="91425">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4.5</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4.3</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4.7</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4.8</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4.7</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4.5</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4.8</a:t>
                      </a:r>
                      <a:endParaRPr sz="1100">
                        <a:latin typeface="Roboto"/>
                        <a:ea typeface="Roboto"/>
                        <a:cs typeface="Roboto"/>
                        <a:sym typeface="Roboto"/>
                      </a:endParaRPr>
                    </a:p>
                  </a:txBody>
                  <a:tcPr marT="91425" marB="91425" marR="91425" marL="91425" anchor="ctr"/>
                </a:tc>
              </a:tr>
              <a:tr h="246325">
                <a:tc>
                  <a:txBody>
                    <a:bodyPr/>
                    <a:lstStyle/>
                    <a:p>
                      <a:pPr indent="0" lvl="0" marL="0" rtl="0" algn="ctr">
                        <a:spcBef>
                          <a:spcPts val="0"/>
                        </a:spcBef>
                        <a:spcAft>
                          <a:spcPts val="0"/>
                        </a:spcAft>
                        <a:buNone/>
                      </a:pPr>
                      <a:r>
                        <a:rPr lang="pt-BR" sz="1100">
                          <a:latin typeface="Roboto"/>
                          <a:ea typeface="Roboto"/>
                          <a:cs typeface="Roboto"/>
                          <a:sym typeface="Roboto"/>
                        </a:rPr>
                        <a:t>% of grades </a:t>
                      </a:r>
                      <a:endParaRPr sz="1100">
                        <a:latin typeface="Roboto"/>
                        <a:ea typeface="Roboto"/>
                        <a:cs typeface="Roboto"/>
                        <a:sym typeface="Roboto"/>
                      </a:endParaRPr>
                    </a:p>
                    <a:p>
                      <a:pPr indent="0" lvl="0" marL="0" rtl="0" algn="ctr">
                        <a:spcBef>
                          <a:spcPts val="0"/>
                        </a:spcBef>
                        <a:spcAft>
                          <a:spcPts val="0"/>
                        </a:spcAft>
                        <a:buNone/>
                      </a:pPr>
                      <a:r>
                        <a:rPr lang="pt-BR" sz="1100">
                          <a:latin typeface="Roboto"/>
                          <a:ea typeface="Roboto"/>
                          <a:cs typeface="Roboto"/>
                          <a:sym typeface="Roboto"/>
                        </a:rPr>
                        <a:t>4 or 5: </a:t>
                      </a:r>
                      <a:endParaRPr sz="1100">
                        <a:latin typeface="Roboto"/>
                        <a:ea typeface="Roboto"/>
                        <a:cs typeface="Roboto"/>
                        <a:sym typeface="Roboto"/>
                      </a:endParaRPr>
                    </a:p>
                  </a:txBody>
                  <a:tcPr marT="91425" marB="91425" marR="91425" marL="91425">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95</a:t>
                      </a:r>
                      <a:r>
                        <a:rPr lang="pt-BR" sz="1100">
                          <a:latin typeface="Roboto"/>
                          <a:ea typeface="Roboto"/>
                          <a:cs typeface="Roboto"/>
                          <a:sym typeface="Roboto"/>
                        </a:rPr>
                        <a:t>%</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85</a:t>
                      </a:r>
                      <a:r>
                        <a:rPr lang="pt-BR" sz="1100">
                          <a:latin typeface="Roboto"/>
                          <a:ea typeface="Roboto"/>
                          <a:cs typeface="Roboto"/>
                          <a:sym typeface="Roboto"/>
                        </a:rPr>
                        <a:t>%</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100.0%</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100</a:t>
                      </a:r>
                      <a:r>
                        <a:rPr lang="pt-BR" sz="1100">
                          <a:latin typeface="Roboto"/>
                          <a:ea typeface="Roboto"/>
                          <a:cs typeface="Roboto"/>
                          <a:sym typeface="Roboto"/>
                        </a:rPr>
                        <a:t>%</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Clr>
                          <a:schemeClr val="dk1"/>
                        </a:buClr>
                        <a:buSzPts val="1100"/>
                        <a:buFont typeface="Arial"/>
                        <a:buNone/>
                      </a:pPr>
                      <a:r>
                        <a:rPr lang="pt-BR" sz="1100">
                          <a:solidFill>
                            <a:schemeClr val="dk1"/>
                          </a:solidFill>
                          <a:latin typeface="Roboto"/>
                          <a:ea typeface="Roboto"/>
                          <a:cs typeface="Roboto"/>
                          <a:sym typeface="Roboto"/>
                        </a:rPr>
                        <a:t>10</a:t>
                      </a:r>
                      <a:r>
                        <a:rPr lang="pt-BR" sz="1100">
                          <a:solidFill>
                            <a:schemeClr val="dk1"/>
                          </a:solidFill>
                          <a:latin typeface="Roboto"/>
                          <a:ea typeface="Roboto"/>
                          <a:cs typeface="Roboto"/>
                          <a:sym typeface="Roboto"/>
                        </a:rPr>
                        <a:t>0%</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None/>
                      </a:pPr>
                      <a:r>
                        <a:rPr lang="pt-BR" sz="1100">
                          <a:latin typeface="Roboto"/>
                          <a:ea typeface="Roboto"/>
                          <a:cs typeface="Roboto"/>
                          <a:sym typeface="Roboto"/>
                        </a:rPr>
                        <a:t>90</a:t>
                      </a:r>
                      <a:r>
                        <a:rPr lang="pt-BR" sz="1100">
                          <a:latin typeface="Roboto"/>
                          <a:ea typeface="Roboto"/>
                          <a:cs typeface="Roboto"/>
                          <a:sym typeface="Roboto"/>
                        </a:rPr>
                        <a:t>%</a:t>
                      </a:r>
                      <a:endParaRPr sz="1100">
                        <a:latin typeface="Roboto"/>
                        <a:ea typeface="Roboto"/>
                        <a:cs typeface="Roboto"/>
                        <a:sym typeface="Roboto"/>
                      </a:endParaRPr>
                    </a:p>
                  </a:txBody>
                  <a:tcPr marT="91425" marB="91425" marR="91425" marL="91425" anchor="ctr"/>
                </a:tc>
                <a:tc>
                  <a:txBody>
                    <a:bodyPr/>
                    <a:lstStyle/>
                    <a:p>
                      <a:pPr indent="0" lvl="0" marL="0" rtl="0" algn="ctr">
                        <a:spcBef>
                          <a:spcPts val="0"/>
                        </a:spcBef>
                        <a:spcAft>
                          <a:spcPts val="0"/>
                        </a:spcAft>
                        <a:buClr>
                          <a:schemeClr val="dk1"/>
                        </a:buClr>
                        <a:buSzPts val="1100"/>
                        <a:buFont typeface="Arial"/>
                        <a:buNone/>
                      </a:pPr>
                      <a:r>
                        <a:rPr lang="pt-BR" sz="1100">
                          <a:solidFill>
                            <a:schemeClr val="dk1"/>
                          </a:solidFill>
                          <a:latin typeface="Roboto"/>
                          <a:ea typeface="Roboto"/>
                          <a:cs typeface="Roboto"/>
                          <a:sym typeface="Roboto"/>
                        </a:rPr>
                        <a:t>100</a:t>
                      </a:r>
                      <a:r>
                        <a:rPr lang="pt-BR" sz="1100">
                          <a:solidFill>
                            <a:schemeClr val="dk1"/>
                          </a:solidFill>
                          <a:latin typeface="Roboto"/>
                          <a:ea typeface="Roboto"/>
                          <a:cs typeface="Roboto"/>
                          <a:sym typeface="Roboto"/>
                        </a:rPr>
                        <a:t>%</a:t>
                      </a:r>
                      <a:endParaRPr sz="1100">
                        <a:latin typeface="Roboto"/>
                        <a:ea typeface="Roboto"/>
                        <a:cs typeface="Roboto"/>
                        <a:sym typeface="Roboto"/>
                      </a:endParaRPr>
                    </a:p>
                  </a:txBody>
                  <a:tcPr marT="91425" marB="91425" marR="91425" marL="91425" anchor="ct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68"/>
          <p:cNvSpPr/>
          <p:nvPr/>
        </p:nvSpPr>
        <p:spPr>
          <a:xfrm>
            <a:off x="0" y="0"/>
            <a:ext cx="7275900" cy="385800"/>
          </a:xfrm>
          <a:prstGeom prst="rect">
            <a:avLst/>
          </a:prstGeom>
          <a:solidFill>
            <a:srgbClr val="934279"/>
          </a:solidFill>
          <a:ln>
            <a:noFill/>
          </a:ln>
        </p:spPr>
        <p:txBody>
          <a:bodyPr anchorCtr="0" anchor="ctr" bIns="91425" lIns="198000" spcFirstLastPara="1" rIns="91425" wrap="square" tIns="91425">
            <a:noAutofit/>
          </a:bodyPr>
          <a:lstStyle/>
          <a:p>
            <a:pPr indent="0" lvl="0" marL="0" rtl="0" algn="l">
              <a:spcBef>
                <a:spcPts val="0"/>
              </a:spcBef>
              <a:spcAft>
                <a:spcPts val="0"/>
              </a:spcAft>
              <a:buNone/>
            </a:pPr>
            <a:r>
              <a:rPr lang="pt-BR" sz="1800">
                <a:solidFill>
                  <a:srgbClr val="FFFFFF"/>
                </a:solidFill>
                <a:latin typeface="Roboto"/>
                <a:ea typeface="Roboto"/>
                <a:cs typeface="Roboto"/>
                <a:sym typeface="Roboto"/>
              </a:rPr>
              <a:t>COP#5: results of satisfaction form</a:t>
            </a:r>
            <a:endParaRPr sz="1800">
              <a:solidFill>
                <a:srgbClr val="FFFFFF"/>
              </a:solidFill>
              <a:latin typeface="Roboto"/>
              <a:ea typeface="Roboto"/>
              <a:cs typeface="Roboto"/>
              <a:sym typeface="Roboto"/>
            </a:endParaRPr>
          </a:p>
        </p:txBody>
      </p:sp>
      <p:sp>
        <p:nvSpPr>
          <p:cNvPr id="576" name="Google Shape;576;p68"/>
          <p:cNvSpPr/>
          <p:nvPr/>
        </p:nvSpPr>
        <p:spPr>
          <a:xfrm>
            <a:off x="7275825" y="36"/>
            <a:ext cx="1868400" cy="3858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577" name="Google Shape;577;p68"/>
          <p:cNvGraphicFramePr/>
          <p:nvPr/>
        </p:nvGraphicFramePr>
        <p:xfrm>
          <a:off x="366588" y="494000"/>
          <a:ext cx="3000000" cy="3000000"/>
        </p:xfrm>
        <a:graphic>
          <a:graphicData uri="http://schemas.openxmlformats.org/drawingml/2006/table">
            <a:tbl>
              <a:tblPr>
                <a:noFill/>
                <a:tableStyleId>{3F349D18-5392-42ED-B10B-1C08683323D5}</a:tableStyleId>
              </a:tblPr>
              <a:tblGrid>
                <a:gridCol w="3859625"/>
                <a:gridCol w="4532175"/>
              </a:tblGrid>
              <a:tr h="215825">
                <a:tc>
                  <a:txBody>
                    <a:bodyPr/>
                    <a:lstStyle/>
                    <a:p>
                      <a:pPr indent="0" lvl="0" marL="0" rtl="0" algn="ctr">
                        <a:spcBef>
                          <a:spcPts val="0"/>
                        </a:spcBef>
                        <a:spcAft>
                          <a:spcPts val="0"/>
                        </a:spcAft>
                        <a:buNone/>
                      </a:pPr>
                      <a:r>
                        <a:rPr b="1" lang="pt-BR" sz="1100">
                          <a:latin typeface="Roboto"/>
                          <a:ea typeface="Roboto"/>
                          <a:cs typeface="Roboto"/>
                          <a:sym typeface="Roboto"/>
                        </a:rPr>
                        <a:t>Comments</a:t>
                      </a:r>
                      <a:endParaRPr b="1"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b="1" lang="pt-BR" sz="1100">
                          <a:latin typeface="Roboto"/>
                          <a:ea typeface="Roboto"/>
                          <a:cs typeface="Roboto"/>
                          <a:sym typeface="Roboto"/>
                        </a:rPr>
                        <a:t>Suggestions </a:t>
                      </a:r>
                      <a:endParaRPr b="1" sz="1100">
                        <a:latin typeface="Roboto"/>
                        <a:ea typeface="Roboto"/>
                        <a:cs typeface="Roboto"/>
                        <a:sym typeface="Roboto"/>
                      </a:endParaRPr>
                    </a:p>
                  </a:txBody>
                  <a:tcPr marT="54000" marB="54000" marR="54000" marL="54000" anchor="ctr">
                    <a:solidFill>
                      <a:srgbClr val="CFE2F3"/>
                    </a:solidFill>
                  </a:tcPr>
                </a:tc>
              </a:tr>
              <a:tr h="3822125">
                <a:tc>
                  <a:txBody>
                    <a:bodyPr/>
                    <a:lstStyle/>
                    <a:p>
                      <a:pPr indent="0" lvl="0" marL="0" rtl="0" algn="l">
                        <a:spcBef>
                          <a:spcPts val="0"/>
                        </a:spcBef>
                        <a:spcAft>
                          <a:spcPts val="0"/>
                        </a:spcAft>
                        <a:buNone/>
                      </a:pPr>
                      <a:r>
                        <a:rPr i="1" lang="pt-BR" sz="1100">
                          <a:latin typeface="Roboto"/>
                          <a:ea typeface="Roboto"/>
                          <a:cs typeface="Roboto"/>
                          <a:sym typeface="Roboto"/>
                        </a:rPr>
                        <a:t>Thanks for enlightened </a:t>
                      </a:r>
                      <a:r>
                        <a:rPr i="1" lang="pt-BR" sz="1100">
                          <a:latin typeface="Roboto"/>
                          <a:ea typeface="Roboto"/>
                          <a:cs typeface="Roboto"/>
                          <a:sym typeface="Roboto"/>
                        </a:rPr>
                        <a:t>discussions</a:t>
                      </a:r>
                      <a:endParaRPr i="1" sz="11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i="1" lang="pt-BR" sz="1100">
                          <a:latin typeface="Roboto"/>
                          <a:ea typeface="Roboto"/>
                          <a:cs typeface="Roboto"/>
                          <a:sym typeface="Roboto"/>
                        </a:rPr>
                        <a:t>Sad the executive programme is coming to an end. It has been a wonderful experience.</a:t>
                      </a:r>
                      <a:endParaRPr i="1" sz="11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p>
                      <a:pPr indent="0" lvl="0" marL="0" rtl="0" algn="l">
                        <a:spcBef>
                          <a:spcPts val="0"/>
                        </a:spcBef>
                        <a:spcAft>
                          <a:spcPts val="0"/>
                        </a:spcAft>
                        <a:buNone/>
                      </a:pPr>
                      <a:r>
                        <a:rPr i="1" lang="pt-BR" sz="1100">
                          <a:latin typeface="Roboto"/>
                          <a:ea typeface="Roboto"/>
                          <a:cs typeface="Roboto"/>
                          <a:sym typeface="Roboto"/>
                        </a:rPr>
                        <a:t>Always exciting to be in the program</a:t>
                      </a:r>
                      <a:endParaRPr i="1" sz="11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p>
                      <a:pPr indent="0" lvl="0" marL="0" rtl="0" algn="l">
                        <a:spcBef>
                          <a:spcPts val="0"/>
                        </a:spcBef>
                        <a:spcAft>
                          <a:spcPts val="0"/>
                        </a:spcAft>
                        <a:buNone/>
                      </a:pPr>
                      <a:r>
                        <a:rPr i="1" lang="pt-BR" sz="1100">
                          <a:latin typeface="Roboto"/>
                          <a:ea typeface="Roboto"/>
                          <a:cs typeface="Roboto"/>
                          <a:sym typeface="Roboto"/>
                        </a:rPr>
                        <a:t>Good planning and facilitation - I learnt a lot</a:t>
                      </a:r>
                      <a:endParaRPr i="1" sz="11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p>
                      <a:pPr indent="0" lvl="0" marL="0" rtl="0" algn="l">
                        <a:spcBef>
                          <a:spcPts val="0"/>
                        </a:spcBef>
                        <a:spcAft>
                          <a:spcPts val="0"/>
                        </a:spcAft>
                        <a:buNone/>
                      </a:pPr>
                      <a:r>
                        <a:rPr i="1" lang="pt-BR" sz="1100">
                          <a:latin typeface="Roboto"/>
                          <a:ea typeface="Roboto"/>
                          <a:cs typeface="Roboto"/>
                          <a:sym typeface="Roboto"/>
                        </a:rPr>
                        <a:t>Kudos. The breakouts were also great!</a:t>
                      </a:r>
                      <a:endParaRPr i="1" sz="11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p>
                      <a:pPr indent="0" lvl="0" marL="0" rtl="0" algn="l">
                        <a:spcBef>
                          <a:spcPts val="0"/>
                        </a:spcBef>
                        <a:spcAft>
                          <a:spcPts val="0"/>
                        </a:spcAft>
                        <a:buNone/>
                      </a:pPr>
                      <a:r>
                        <a:rPr i="1" lang="pt-BR" sz="1100">
                          <a:latin typeface="Roboto"/>
                          <a:ea typeface="Roboto"/>
                          <a:cs typeface="Roboto"/>
                          <a:sym typeface="Roboto"/>
                        </a:rPr>
                        <a:t>It seems the time has flown by and we became a great family</a:t>
                      </a:r>
                      <a:endParaRPr i="1" sz="11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i="1" lang="pt-BR" sz="1100">
                          <a:solidFill>
                            <a:schemeClr val="dk1"/>
                          </a:solidFill>
                          <a:latin typeface="Roboto"/>
                          <a:ea typeface="Roboto"/>
                          <a:cs typeface="Roboto"/>
                          <a:sym typeface="Roboto"/>
                        </a:rPr>
                        <a:t>150 minutes at the end of the working day in Pakistan is too taxing a session. Please try to make it shorter. In any case it shall be no longer than 2 hours.</a:t>
                      </a:r>
                      <a:endParaRPr i="1" sz="11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i="1" sz="11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i="1" lang="pt-BR" sz="1100">
                          <a:solidFill>
                            <a:schemeClr val="dk1"/>
                          </a:solidFill>
                          <a:latin typeface="Roboto"/>
                          <a:ea typeface="Roboto"/>
                          <a:cs typeface="Roboto"/>
                          <a:sym typeface="Roboto"/>
                        </a:rPr>
                        <a:t>session should be more engaging</a:t>
                      </a:r>
                      <a:endParaRPr i="1" sz="11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i="1" sz="11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i="1" lang="pt-BR" sz="1100">
                          <a:solidFill>
                            <a:schemeClr val="dk1"/>
                          </a:solidFill>
                          <a:latin typeface="Roboto"/>
                          <a:ea typeface="Roboto"/>
                          <a:cs typeface="Roboto"/>
                          <a:sym typeface="Roboto"/>
                        </a:rPr>
                        <a:t>Share feedback on the google document on objectives and the anchor network.</a:t>
                      </a:r>
                      <a:endParaRPr i="1" sz="1100">
                        <a:solidFill>
                          <a:schemeClr val="dk1"/>
                        </a:solidFill>
                        <a:latin typeface="Roboto"/>
                        <a:ea typeface="Roboto"/>
                        <a:cs typeface="Roboto"/>
                        <a:sym typeface="Roboto"/>
                      </a:endParaRPr>
                    </a:p>
                  </a:txBody>
                  <a:tcPr marT="91425" marB="91425" marR="91425" marL="91425"/>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69"/>
          <p:cNvSpPr/>
          <p:nvPr/>
        </p:nvSpPr>
        <p:spPr>
          <a:xfrm>
            <a:off x="4572000" y="12"/>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69"/>
          <p:cNvSpPr/>
          <p:nvPr/>
        </p:nvSpPr>
        <p:spPr>
          <a:xfrm>
            <a:off x="0" y="5"/>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69"/>
          <p:cNvSpPr txBox="1"/>
          <p:nvPr>
            <p:ph idx="1" type="subTitle"/>
          </p:nvPr>
        </p:nvSpPr>
        <p:spPr>
          <a:xfrm>
            <a:off x="1647438" y="1961038"/>
            <a:ext cx="5849100" cy="5895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600"/>
              </a:spcAft>
              <a:buNone/>
            </a:pPr>
            <a:r>
              <a:rPr lang="pt-BR" sz="2900">
                <a:solidFill>
                  <a:srgbClr val="000000"/>
                </a:solidFill>
                <a:latin typeface="Roboto"/>
                <a:ea typeface="Roboto"/>
                <a:cs typeface="Roboto"/>
                <a:sym typeface="Roboto"/>
              </a:rPr>
              <a:t>Thank you!</a:t>
            </a:r>
            <a:endParaRPr sz="2700">
              <a:solidFill>
                <a:srgbClr val="666666"/>
              </a:solidFill>
              <a:latin typeface="Roboto"/>
              <a:ea typeface="Roboto"/>
              <a:cs typeface="Roboto"/>
              <a:sym typeface="Roboto"/>
            </a:endParaRPr>
          </a:p>
        </p:txBody>
      </p:sp>
      <p:sp>
        <p:nvSpPr>
          <p:cNvPr id="585" name="Google Shape;585;p69"/>
          <p:cNvSpPr/>
          <p:nvPr/>
        </p:nvSpPr>
        <p:spPr>
          <a:xfrm>
            <a:off x="4572000" y="4804837"/>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9"/>
          <p:cNvSpPr/>
          <p:nvPr/>
        </p:nvSpPr>
        <p:spPr>
          <a:xfrm>
            <a:off x="0" y="4804830"/>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7" name="Google Shape;587;p69"/>
          <p:cNvPicPr preferRelativeResize="0"/>
          <p:nvPr/>
        </p:nvPicPr>
        <p:blipFill>
          <a:blip r:embed="rId3">
            <a:alphaModFix/>
          </a:blip>
          <a:stretch>
            <a:fillRect/>
          </a:stretch>
        </p:blipFill>
        <p:spPr>
          <a:xfrm>
            <a:off x="6184375" y="4254800"/>
            <a:ext cx="1650075" cy="412500"/>
          </a:xfrm>
          <a:prstGeom prst="rect">
            <a:avLst/>
          </a:prstGeom>
          <a:noFill/>
          <a:ln>
            <a:noFill/>
          </a:ln>
        </p:spPr>
      </p:pic>
      <p:pic>
        <p:nvPicPr>
          <p:cNvPr id="588" name="Google Shape;588;p69"/>
          <p:cNvPicPr preferRelativeResize="0"/>
          <p:nvPr/>
        </p:nvPicPr>
        <p:blipFill>
          <a:blip r:embed="rId4">
            <a:alphaModFix/>
          </a:blip>
          <a:stretch>
            <a:fillRect/>
          </a:stretch>
        </p:blipFill>
        <p:spPr>
          <a:xfrm>
            <a:off x="7945441" y="4206988"/>
            <a:ext cx="982208" cy="412500"/>
          </a:xfrm>
          <a:prstGeom prst="rect">
            <a:avLst/>
          </a:prstGeom>
          <a:noFill/>
          <a:ln>
            <a:noFill/>
          </a:ln>
        </p:spPr>
      </p:pic>
      <p:pic>
        <p:nvPicPr>
          <p:cNvPr id="589" name="Google Shape;589;p69"/>
          <p:cNvPicPr preferRelativeResize="0"/>
          <p:nvPr/>
        </p:nvPicPr>
        <p:blipFill>
          <a:blip r:embed="rId5">
            <a:alphaModFix/>
          </a:blip>
          <a:stretch>
            <a:fillRect/>
          </a:stretch>
        </p:blipFill>
        <p:spPr>
          <a:xfrm>
            <a:off x="2253626" y="4272773"/>
            <a:ext cx="1130850" cy="350314"/>
          </a:xfrm>
          <a:prstGeom prst="rect">
            <a:avLst/>
          </a:prstGeom>
          <a:noFill/>
          <a:ln>
            <a:noFill/>
          </a:ln>
        </p:spPr>
      </p:pic>
      <p:pic>
        <p:nvPicPr>
          <p:cNvPr id="590" name="Google Shape;590;p69"/>
          <p:cNvPicPr preferRelativeResize="0"/>
          <p:nvPr/>
        </p:nvPicPr>
        <p:blipFill>
          <a:blip r:embed="rId6">
            <a:alphaModFix/>
          </a:blip>
          <a:stretch>
            <a:fillRect/>
          </a:stretch>
        </p:blipFill>
        <p:spPr>
          <a:xfrm>
            <a:off x="4572012" y="4243027"/>
            <a:ext cx="1501365" cy="436050"/>
          </a:xfrm>
          <a:prstGeom prst="rect">
            <a:avLst/>
          </a:prstGeom>
          <a:noFill/>
          <a:ln>
            <a:noFill/>
          </a:ln>
        </p:spPr>
      </p:pic>
      <p:pic>
        <p:nvPicPr>
          <p:cNvPr id="591" name="Google Shape;591;p69"/>
          <p:cNvPicPr preferRelativeResize="0"/>
          <p:nvPr/>
        </p:nvPicPr>
        <p:blipFill>
          <a:blip r:embed="rId7">
            <a:alphaModFix/>
          </a:blip>
          <a:stretch>
            <a:fillRect/>
          </a:stretch>
        </p:blipFill>
        <p:spPr>
          <a:xfrm>
            <a:off x="3586862" y="4188487"/>
            <a:ext cx="874475" cy="518900"/>
          </a:xfrm>
          <a:prstGeom prst="rect">
            <a:avLst/>
          </a:prstGeom>
          <a:noFill/>
          <a:ln>
            <a:noFill/>
          </a:ln>
        </p:spPr>
      </p:pic>
      <p:pic>
        <p:nvPicPr>
          <p:cNvPr id="592" name="Google Shape;592;p69"/>
          <p:cNvPicPr preferRelativeResize="0"/>
          <p:nvPr/>
        </p:nvPicPr>
        <p:blipFill>
          <a:blip r:embed="rId8">
            <a:alphaModFix/>
          </a:blip>
          <a:stretch>
            <a:fillRect/>
          </a:stretch>
        </p:blipFill>
        <p:spPr>
          <a:xfrm>
            <a:off x="966100" y="4299500"/>
            <a:ext cx="1130850" cy="323100"/>
          </a:xfrm>
          <a:prstGeom prst="rect">
            <a:avLst/>
          </a:prstGeom>
          <a:noFill/>
          <a:ln>
            <a:noFill/>
          </a:ln>
        </p:spPr>
      </p:pic>
      <p:pic>
        <p:nvPicPr>
          <p:cNvPr id="593" name="Google Shape;593;p69"/>
          <p:cNvPicPr preferRelativeResize="0"/>
          <p:nvPr/>
        </p:nvPicPr>
        <p:blipFill>
          <a:blip r:embed="rId9">
            <a:alphaModFix/>
          </a:blip>
          <a:stretch>
            <a:fillRect/>
          </a:stretch>
        </p:blipFill>
        <p:spPr>
          <a:xfrm>
            <a:off x="347974" y="4243025"/>
            <a:ext cx="397176" cy="436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5"/>
          <p:cNvSpPr txBox="1"/>
          <p:nvPr/>
        </p:nvSpPr>
        <p:spPr>
          <a:xfrm>
            <a:off x="398975" y="878550"/>
            <a:ext cx="8023500" cy="1762500"/>
          </a:xfrm>
          <a:prstGeom prst="rect">
            <a:avLst/>
          </a:prstGeom>
          <a:noFill/>
          <a:ln>
            <a:noFill/>
          </a:ln>
        </p:spPr>
        <p:txBody>
          <a:bodyPr anchorCtr="0" anchor="t" bIns="91425" lIns="91425" spcFirstLastPara="1" rIns="91425" wrap="square" tIns="91425">
            <a:spAutoFit/>
          </a:bodyPr>
          <a:lstStyle/>
          <a:p>
            <a:pPr indent="-323850" lvl="0" marL="457200" rtl="0" algn="l">
              <a:lnSpc>
                <a:spcPct val="150000"/>
              </a:lnSpc>
              <a:spcBef>
                <a:spcPts val="0"/>
              </a:spcBef>
              <a:spcAft>
                <a:spcPts val="0"/>
              </a:spcAft>
              <a:buSzPts val="1500"/>
              <a:buFont typeface="Roboto"/>
              <a:buAutoNum type="arabicPeriod"/>
            </a:pPr>
            <a:r>
              <a:rPr lang="pt-BR" sz="1500">
                <a:highlight>
                  <a:srgbClr val="FFFFFF"/>
                </a:highlight>
                <a:latin typeface="Roboto"/>
                <a:ea typeface="Roboto"/>
                <a:cs typeface="Roboto"/>
                <a:sym typeface="Roboto"/>
              </a:rPr>
              <a:t>Improve the coalition plans that are being built by applying systems change concepts and by</a:t>
            </a:r>
            <a:r>
              <a:rPr lang="pt-BR" sz="1500">
                <a:highlight>
                  <a:srgbClr val="FFFFFF"/>
                </a:highlight>
                <a:latin typeface="Roboto"/>
                <a:ea typeface="Roboto"/>
                <a:cs typeface="Roboto"/>
                <a:sym typeface="Roboto"/>
              </a:rPr>
              <a:t> </a:t>
            </a:r>
            <a:r>
              <a:rPr lang="pt-BR" sz="1500">
                <a:highlight>
                  <a:srgbClr val="FFFFFF"/>
                </a:highlight>
                <a:latin typeface="Roboto"/>
                <a:ea typeface="Roboto"/>
                <a:cs typeface="Roboto"/>
                <a:sym typeface="Roboto"/>
              </a:rPr>
              <a:t>discussing how to reach national impact. </a:t>
            </a:r>
            <a:endParaRPr sz="1500">
              <a:highlight>
                <a:srgbClr val="FFFFFF"/>
              </a:highlight>
              <a:latin typeface="Roboto"/>
              <a:ea typeface="Roboto"/>
              <a:cs typeface="Roboto"/>
              <a:sym typeface="Roboto"/>
            </a:endParaRPr>
          </a:p>
          <a:p>
            <a:pPr indent="-323850" lvl="0" marL="457200" rtl="0" algn="l">
              <a:lnSpc>
                <a:spcPct val="150000"/>
              </a:lnSpc>
              <a:spcBef>
                <a:spcPts val="1200"/>
              </a:spcBef>
              <a:spcAft>
                <a:spcPts val="0"/>
              </a:spcAft>
              <a:buSzPts val="1500"/>
              <a:buFont typeface="Roboto"/>
              <a:buAutoNum type="arabicPeriod"/>
            </a:pPr>
            <a:r>
              <a:rPr lang="pt-BR" sz="1500">
                <a:highlight>
                  <a:srgbClr val="FFFFFF"/>
                </a:highlight>
                <a:latin typeface="Roboto"/>
                <a:ea typeface="Roboto"/>
                <a:cs typeface="Roboto"/>
                <a:sym typeface="Roboto"/>
              </a:rPr>
              <a:t>Get input from fellows to design the South-South transnational network.</a:t>
            </a:r>
            <a:endParaRPr sz="1500">
              <a:highlight>
                <a:srgbClr val="FFFFFF"/>
              </a:highlight>
              <a:latin typeface="Roboto"/>
              <a:ea typeface="Roboto"/>
              <a:cs typeface="Roboto"/>
              <a:sym typeface="Roboto"/>
            </a:endParaRPr>
          </a:p>
          <a:p>
            <a:pPr indent="-323850" lvl="0" marL="457200" rtl="0" algn="l">
              <a:lnSpc>
                <a:spcPct val="150000"/>
              </a:lnSpc>
              <a:spcBef>
                <a:spcPts val="1200"/>
              </a:spcBef>
              <a:spcAft>
                <a:spcPts val="1200"/>
              </a:spcAft>
              <a:buSzPts val="1500"/>
              <a:buFont typeface="Roboto"/>
              <a:buAutoNum type="arabicPeriod"/>
            </a:pPr>
            <a:r>
              <a:rPr lang="pt-BR" sz="1500">
                <a:highlight>
                  <a:srgbClr val="FFFFFF"/>
                </a:highlight>
                <a:latin typeface="Roboto"/>
                <a:ea typeface="Roboto"/>
                <a:cs typeface="Roboto"/>
                <a:sym typeface="Roboto"/>
              </a:rPr>
              <a:t>Continue building trust and bonds among fellows.</a:t>
            </a:r>
            <a:endParaRPr sz="1500">
              <a:highlight>
                <a:srgbClr val="FFFFFF"/>
              </a:highlight>
              <a:latin typeface="Roboto"/>
              <a:ea typeface="Roboto"/>
              <a:cs typeface="Roboto"/>
              <a:sym typeface="Roboto"/>
            </a:endParaRPr>
          </a:p>
        </p:txBody>
      </p:sp>
      <p:sp>
        <p:nvSpPr>
          <p:cNvPr id="287" name="Google Shape;287;p45"/>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OBJECTIVES OF THE SESSION</a:t>
            </a:r>
            <a:endParaRPr>
              <a:solidFill>
                <a:srgbClr val="EA4E33"/>
              </a:solidFill>
              <a:latin typeface="Roboto"/>
              <a:ea typeface="Roboto"/>
              <a:cs typeface="Roboto"/>
              <a:sym typeface="Roboto"/>
            </a:endParaRPr>
          </a:p>
        </p:txBody>
      </p:sp>
      <p:cxnSp>
        <p:nvCxnSpPr>
          <p:cNvPr id="288" name="Google Shape;288;p45"/>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6"/>
          <p:cNvSpPr txBox="1"/>
          <p:nvPr/>
        </p:nvSpPr>
        <p:spPr>
          <a:xfrm>
            <a:off x="252000" y="698850"/>
            <a:ext cx="8640000" cy="409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Presence</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Horizontality</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Punctuality </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Democracy of time</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Confidentiality</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Assertiveness with kindness</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Responsiveness</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1000"/>
              </a:spcAft>
              <a:buNone/>
            </a:pPr>
            <a:r>
              <a:rPr b="1" lang="pt-BR" sz="1700">
                <a:solidFill>
                  <a:srgbClr val="008391"/>
                </a:solidFill>
                <a:highlight>
                  <a:srgbClr val="FFFFFF"/>
                </a:highlight>
                <a:latin typeface="Roboto"/>
                <a:ea typeface="Roboto"/>
                <a:cs typeface="Roboto"/>
                <a:sym typeface="Roboto"/>
              </a:rPr>
              <a:t>Diversity</a:t>
            </a:r>
            <a:endParaRPr b="1" sz="1700">
              <a:solidFill>
                <a:srgbClr val="008391"/>
              </a:solidFill>
              <a:highlight>
                <a:srgbClr val="FFFFFF"/>
              </a:highlight>
              <a:latin typeface="Roboto"/>
              <a:ea typeface="Roboto"/>
              <a:cs typeface="Roboto"/>
              <a:sym typeface="Roboto"/>
            </a:endParaRPr>
          </a:p>
        </p:txBody>
      </p:sp>
      <p:sp>
        <p:nvSpPr>
          <p:cNvPr id="294" name="Google Shape;294;p46"/>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COLLECTIVE AGREEMENTS</a:t>
            </a:r>
            <a:endParaRPr>
              <a:solidFill>
                <a:srgbClr val="EA4E33"/>
              </a:solidFill>
              <a:latin typeface="Roboto"/>
              <a:ea typeface="Roboto"/>
              <a:cs typeface="Roboto"/>
              <a:sym typeface="Roboto"/>
            </a:endParaRPr>
          </a:p>
        </p:txBody>
      </p:sp>
      <p:cxnSp>
        <p:nvCxnSpPr>
          <p:cNvPr id="295" name="Google Shape;295;p46"/>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7"/>
          <p:cNvSpPr/>
          <p:nvPr/>
        </p:nvSpPr>
        <p:spPr>
          <a:xfrm>
            <a:off x="0" y="0"/>
            <a:ext cx="2145000" cy="3192300"/>
          </a:xfrm>
          <a:prstGeom prst="rect">
            <a:avLst/>
          </a:prstGeom>
          <a:solidFill>
            <a:srgbClr val="934279"/>
          </a:solidFill>
          <a:ln>
            <a:noFill/>
          </a:ln>
        </p:spPr>
        <p:txBody>
          <a:bodyPr anchorCtr="0" anchor="ctr" bIns="91425" lIns="198000" spcFirstLastPara="1" rIns="91425" wrap="square" tIns="91425">
            <a:noAutofit/>
          </a:bodyPr>
          <a:lstStyle/>
          <a:p>
            <a:pPr indent="0" lvl="0" marL="0" rtl="0" algn="l">
              <a:spcBef>
                <a:spcPts val="0"/>
              </a:spcBef>
              <a:spcAft>
                <a:spcPts val="0"/>
              </a:spcAft>
              <a:buNone/>
            </a:pPr>
            <a:r>
              <a:t/>
            </a:r>
            <a:endParaRPr sz="1800">
              <a:solidFill>
                <a:srgbClr val="FFFFFF"/>
              </a:solidFill>
              <a:latin typeface="Roboto"/>
              <a:ea typeface="Roboto"/>
              <a:cs typeface="Roboto"/>
              <a:sym typeface="Roboto"/>
            </a:endParaRPr>
          </a:p>
        </p:txBody>
      </p:sp>
      <p:sp>
        <p:nvSpPr>
          <p:cNvPr id="301" name="Google Shape;301;p47"/>
          <p:cNvSpPr/>
          <p:nvPr/>
        </p:nvSpPr>
        <p:spPr>
          <a:xfrm>
            <a:off x="0" y="3192300"/>
            <a:ext cx="2145000" cy="19512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47"/>
          <p:cNvSpPr txBox="1"/>
          <p:nvPr/>
        </p:nvSpPr>
        <p:spPr>
          <a:xfrm>
            <a:off x="2582925" y="614850"/>
            <a:ext cx="6309000" cy="3913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000"/>
              </a:spcBef>
              <a:spcAft>
                <a:spcPts val="0"/>
              </a:spcAft>
              <a:buClr>
                <a:schemeClr val="dk1"/>
              </a:buClr>
              <a:buSzPts val="1100"/>
              <a:buFont typeface="Arial"/>
              <a:buNone/>
            </a:pPr>
            <a:r>
              <a:rPr b="1" lang="pt-BR" sz="1800">
                <a:solidFill>
                  <a:srgbClr val="B7B7B7"/>
                </a:solidFill>
                <a:highlight>
                  <a:srgbClr val="FFFFFF"/>
                </a:highlight>
                <a:latin typeface="Roboto"/>
                <a:ea typeface="Roboto"/>
                <a:cs typeface="Roboto"/>
                <a:sym typeface="Roboto"/>
              </a:rPr>
              <a:t>Pre-work</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rgbClr val="B7B7B7"/>
                </a:solidFill>
                <a:highlight>
                  <a:srgbClr val="FFFFFF"/>
                </a:highlight>
                <a:latin typeface="Roboto"/>
                <a:ea typeface="Roboto"/>
                <a:cs typeface="Roboto"/>
                <a:sym typeface="Roboto"/>
              </a:rPr>
              <a:t>Selected slides of the presentation:</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chemeClr val="dk1"/>
                </a:solidFill>
                <a:highlight>
                  <a:srgbClr val="FFFFFF"/>
                </a:highlight>
                <a:latin typeface="Roboto"/>
                <a:ea typeface="Roboto"/>
                <a:cs typeface="Roboto"/>
                <a:sym typeface="Roboto"/>
              </a:rPr>
              <a:t>Colleen Magner</a:t>
            </a:r>
            <a:endParaRPr b="1" sz="1800">
              <a:solidFill>
                <a:schemeClr val="dk1"/>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chemeClr val="dk1"/>
                </a:solidFill>
                <a:highlight>
                  <a:srgbClr val="FFFFFF"/>
                </a:highlight>
                <a:latin typeface="Roboto"/>
                <a:ea typeface="Roboto"/>
                <a:cs typeface="Roboto"/>
                <a:sym typeface="Roboto"/>
              </a:rPr>
              <a:t>Reos Partners, Africa office </a:t>
            </a:r>
            <a:endParaRPr b="1" sz="1800">
              <a:solidFill>
                <a:schemeClr val="dk1"/>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chemeClr val="dk1"/>
                </a:solidFill>
                <a:highlight>
                  <a:srgbClr val="FFFFFF"/>
                </a:highlight>
                <a:latin typeface="Roboto"/>
                <a:ea typeface="Roboto"/>
                <a:cs typeface="Roboto"/>
                <a:sym typeface="Roboto"/>
              </a:rPr>
              <a:t>Presentation on COP#4, 11/Jan/2023</a:t>
            </a:r>
            <a:endParaRPr b="1" sz="1800">
              <a:solidFill>
                <a:schemeClr val="dk1"/>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0"/>
              </a:spcAft>
              <a:buClr>
                <a:schemeClr val="dk1"/>
              </a:buClr>
              <a:buSzPts val="1100"/>
              <a:buFont typeface="Arial"/>
              <a:buNone/>
            </a:pPr>
            <a:r>
              <a:rPr b="1" lang="pt-BR" sz="1800">
                <a:solidFill>
                  <a:srgbClr val="B7B7B7"/>
                </a:solidFill>
                <a:highlight>
                  <a:srgbClr val="FFFFFF"/>
                </a:highlight>
                <a:latin typeface="Roboto"/>
                <a:ea typeface="Roboto"/>
                <a:cs typeface="Roboto"/>
                <a:sym typeface="Roboto"/>
              </a:rPr>
              <a:t>Link for full presentation: </a:t>
            </a:r>
            <a:r>
              <a:rPr b="1" lang="pt-BR" sz="1800" u="sng">
                <a:solidFill>
                  <a:schemeClr val="hlink"/>
                </a:solidFill>
                <a:highlight>
                  <a:srgbClr val="FFFFFF"/>
                </a:highlight>
                <a:latin typeface="Roboto"/>
                <a:ea typeface="Roboto"/>
                <a:cs typeface="Roboto"/>
                <a:sym typeface="Roboto"/>
                <a:hlinkClick r:id="rId3"/>
              </a:rPr>
              <a:t>here</a:t>
            </a:r>
            <a:r>
              <a:rPr b="1" lang="pt-BR" sz="1800">
                <a:solidFill>
                  <a:srgbClr val="B7B7B7"/>
                </a:solidFill>
                <a:highlight>
                  <a:srgbClr val="FFFFFF"/>
                </a:highlight>
                <a:latin typeface="Roboto"/>
                <a:ea typeface="Roboto"/>
                <a:cs typeface="Roboto"/>
                <a:sym typeface="Roboto"/>
              </a:rPr>
              <a:t>.</a:t>
            </a:r>
            <a:endParaRPr b="1" sz="1800">
              <a:solidFill>
                <a:srgbClr val="B7B7B7"/>
              </a:solidFill>
              <a:highlight>
                <a:srgbClr val="FFFFFF"/>
              </a:highlight>
              <a:latin typeface="Roboto"/>
              <a:ea typeface="Roboto"/>
              <a:cs typeface="Roboto"/>
              <a:sym typeface="Roboto"/>
            </a:endParaRPr>
          </a:p>
          <a:p>
            <a:pPr indent="0" lvl="0" marL="0" rtl="0" algn="l">
              <a:lnSpc>
                <a:spcPct val="115000"/>
              </a:lnSpc>
              <a:spcBef>
                <a:spcPts val="1000"/>
              </a:spcBef>
              <a:spcAft>
                <a:spcPts val="1000"/>
              </a:spcAft>
              <a:buClr>
                <a:schemeClr val="dk1"/>
              </a:buClr>
              <a:buSzPts val="1100"/>
              <a:buFont typeface="Arial"/>
              <a:buNone/>
            </a:pPr>
            <a:r>
              <a:rPr i="1" lang="pt-BR" sz="1000">
                <a:solidFill>
                  <a:srgbClr val="B7B7B7"/>
                </a:solidFill>
                <a:highlight>
                  <a:srgbClr val="FFFFFF"/>
                </a:highlight>
                <a:latin typeface="Roboto"/>
                <a:ea typeface="Roboto"/>
                <a:cs typeface="Roboto"/>
                <a:sym typeface="Roboto"/>
              </a:rPr>
              <a:t>This material is not to be used or shared outside of the group of the fellows of the South-South Programme. </a:t>
            </a:r>
            <a:endParaRPr i="1" sz="1000">
              <a:solidFill>
                <a:srgbClr val="B7B7B7"/>
              </a:solidFill>
              <a:highlight>
                <a:srgbClr val="FFFFFF"/>
              </a:highlight>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8"/>
          <p:cNvSpPr txBox="1"/>
          <p:nvPr>
            <p:ph type="title"/>
          </p:nvPr>
        </p:nvSpPr>
        <p:spPr>
          <a:xfrm>
            <a:off x="1286858" y="429867"/>
            <a:ext cx="6555000" cy="628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SzPts val="1400"/>
              <a:buNone/>
            </a:pPr>
            <a:r>
              <a:rPr i="1" lang="pt-BR">
                <a:solidFill>
                  <a:srgbClr val="494429"/>
                </a:solidFill>
                <a:latin typeface="Georgia"/>
                <a:ea typeface="Georgia"/>
                <a:cs typeface="Georgia"/>
                <a:sym typeface="Georgia"/>
              </a:rPr>
              <a:t>Holistic structure of systems</a:t>
            </a:r>
            <a:br>
              <a:rPr i="1" lang="pt-BR" sz="2400">
                <a:solidFill>
                  <a:srgbClr val="494429"/>
                </a:solidFill>
                <a:latin typeface="Georgia"/>
                <a:ea typeface="Georgia"/>
                <a:cs typeface="Georgia"/>
                <a:sym typeface="Georgia"/>
              </a:rPr>
            </a:br>
            <a:endParaRPr i="1" sz="2400">
              <a:solidFill>
                <a:srgbClr val="494429"/>
              </a:solidFill>
              <a:latin typeface="Georgia"/>
              <a:ea typeface="Georgia"/>
              <a:cs typeface="Georgia"/>
              <a:sym typeface="Georgia"/>
            </a:endParaRPr>
          </a:p>
        </p:txBody>
      </p:sp>
      <p:pic>
        <p:nvPicPr>
          <p:cNvPr id="311" name="Google Shape;311;p48"/>
          <p:cNvPicPr preferRelativeResize="0"/>
          <p:nvPr/>
        </p:nvPicPr>
        <p:blipFill rotWithShape="1">
          <a:blip r:embed="rId3">
            <a:alphaModFix/>
          </a:blip>
          <a:srcRect b="21237" l="0" r="0" t="18445"/>
          <a:stretch/>
        </p:blipFill>
        <p:spPr>
          <a:xfrm>
            <a:off x="2571750" y="1075914"/>
            <a:ext cx="3985073" cy="37147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9"/>
          <p:cNvSpPr/>
          <p:nvPr/>
        </p:nvSpPr>
        <p:spPr>
          <a:xfrm>
            <a:off x="5506240" y="169969"/>
            <a:ext cx="3555300" cy="706800"/>
          </a:xfrm>
          <a:prstGeom prst="wedgeRectCallout">
            <a:avLst>
              <a:gd fmla="val -34430" name="adj1"/>
              <a:gd fmla="val 78403" name="adj2"/>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317" name="Google Shape;317;p49"/>
          <p:cNvSpPr txBox="1"/>
          <p:nvPr>
            <p:ph type="title"/>
          </p:nvPr>
        </p:nvSpPr>
        <p:spPr>
          <a:xfrm>
            <a:off x="515325" y="499572"/>
            <a:ext cx="3943200" cy="6465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400"/>
              <a:buFont typeface="Montserrat"/>
              <a:buNone/>
            </a:pPr>
            <a:r>
              <a:rPr b="1" lang="pt-BR" sz="2400">
                <a:latin typeface="Montserrat"/>
                <a:ea typeface="Montserrat"/>
                <a:cs typeface="Montserrat"/>
                <a:sym typeface="Montserrat"/>
              </a:rPr>
              <a:t>Five Levels of Change </a:t>
            </a:r>
            <a:endParaRPr b="1" sz="2400">
              <a:latin typeface="Montserrat"/>
              <a:ea typeface="Montserrat"/>
              <a:cs typeface="Montserrat"/>
              <a:sym typeface="Montserrat"/>
            </a:endParaRPr>
          </a:p>
        </p:txBody>
      </p:sp>
      <p:sp>
        <p:nvSpPr>
          <p:cNvPr id="318" name="Google Shape;318;p49"/>
          <p:cNvSpPr txBox="1"/>
          <p:nvPr/>
        </p:nvSpPr>
        <p:spPr>
          <a:xfrm>
            <a:off x="79513" y="1069581"/>
            <a:ext cx="8982000" cy="3847800"/>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100"/>
              <a:buFont typeface="Arial"/>
              <a:buNone/>
            </a:pPr>
            <a:r>
              <a:rPr b="0" i="0" lang="pt-BR" sz="900" u="none" cap="none" strike="noStrike">
                <a:solidFill>
                  <a:schemeClr val="dk1"/>
                </a:solidFill>
                <a:latin typeface="Helvetica Neue"/>
                <a:ea typeface="Helvetica Neue"/>
                <a:cs typeface="Helvetica Neue"/>
                <a:sym typeface="Helvetica Neue"/>
              </a:rPr>
              <a:t>To inform how we design our interventions to </a:t>
            </a:r>
            <a:r>
              <a:rPr b="1" i="0" lang="pt-BR" sz="900" u="none" cap="none" strike="noStrike">
                <a:solidFill>
                  <a:schemeClr val="dk1"/>
                </a:solidFill>
                <a:latin typeface="Helvetica Neue"/>
                <a:ea typeface="Helvetica Neue"/>
                <a:cs typeface="Helvetica Neue"/>
                <a:sym typeface="Helvetica Neue"/>
              </a:rPr>
              <a:t>contribute</a:t>
            </a:r>
            <a:r>
              <a:rPr b="0" i="0" lang="pt-BR" sz="900" u="none" cap="none" strike="noStrike">
                <a:solidFill>
                  <a:schemeClr val="dk1"/>
                </a:solidFill>
                <a:latin typeface="Helvetica Neue"/>
                <a:ea typeface="Helvetica Neue"/>
                <a:cs typeface="Helvetica Neue"/>
                <a:sym typeface="Helvetica Neue"/>
              </a:rPr>
              <a:t> to impact in the world, the Reos theory of change considers five levels: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chemeClr val="accent2"/>
              </a:buClr>
              <a:buSzPts val="1100"/>
              <a:buFont typeface="Arial"/>
              <a:buNone/>
            </a:pPr>
            <a:r>
              <a:rPr b="1" i="0" lang="pt-BR" sz="900" u="none" cap="none" strike="noStrike">
                <a:solidFill>
                  <a:schemeClr val="accent2"/>
                </a:solidFill>
                <a:latin typeface="Helvetica Neue"/>
                <a:ea typeface="Helvetica Neue"/>
                <a:cs typeface="Helvetica Neue"/>
                <a:sym typeface="Helvetica Neue"/>
              </a:rPr>
              <a:t>1. Landscapes</a:t>
            </a:r>
            <a:br>
              <a:rPr b="1" i="0" lang="pt-BR" sz="900" u="none" cap="none" strike="noStrike">
                <a:solidFill>
                  <a:schemeClr val="accent2"/>
                </a:solidFill>
                <a:latin typeface="Helvetica Neue"/>
                <a:ea typeface="Helvetica Neue"/>
                <a:cs typeface="Helvetica Neue"/>
                <a:sym typeface="Helvetica Neue"/>
              </a:rPr>
            </a:br>
            <a:br>
              <a:rPr b="0" i="0" lang="pt-BR" sz="900" u="none" cap="none" strike="noStrike">
                <a:solidFill>
                  <a:schemeClr val="dk1"/>
                </a:solidFill>
                <a:latin typeface="Helvetica Neue"/>
                <a:ea typeface="Helvetica Neue"/>
                <a:cs typeface="Helvetica Neue"/>
                <a:sym typeface="Helvetica Neue"/>
              </a:rPr>
            </a:br>
            <a:r>
              <a:rPr b="0" i="0" lang="pt-BR" sz="900" u="none" cap="none" strike="noStrike">
                <a:solidFill>
                  <a:schemeClr val="dk1"/>
                </a:solidFill>
                <a:latin typeface="Helvetica Neue"/>
                <a:ea typeface="Helvetica Neue"/>
                <a:cs typeface="Helvetica Neue"/>
                <a:sym typeface="Helvetica Neue"/>
              </a:rPr>
              <a:t>The landscape is the level of the </a:t>
            </a:r>
            <a:r>
              <a:rPr b="1" i="0" lang="pt-BR" sz="900" u="none" cap="none" strike="noStrike">
                <a:solidFill>
                  <a:schemeClr val="dk1"/>
                </a:solidFill>
                <a:latin typeface="Helvetica Neue"/>
                <a:ea typeface="Helvetica Neue"/>
                <a:cs typeface="Helvetica Neue"/>
                <a:sym typeface="Helvetica Neue"/>
              </a:rPr>
              <a:t>ultimate purpose </a:t>
            </a:r>
            <a:r>
              <a:rPr b="0" i="0" lang="pt-BR" sz="900" u="none" cap="none" strike="noStrike">
                <a:solidFill>
                  <a:schemeClr val="dk1"/>
                </a:solidFill>
                <a:latin typeface="Helvetica Neue"/>
                <a:ea typeface="Helvetica Neue"/>
                <a:cs typeface="Helvetica Neue"/>
                <a:sym typeface="Helvetica Neue"/>
              </a:rPr>
              <a:t>of a systemic initiative: for example the actual carbon emissions, biodiversity levels, poverty trends, justice needs met, nutrition levels, violent conflict, etc. This is the space of human needs and planetary boundaries, the domain of shifting trends and bending curves. It is also the context in which an initiative takes place and which needs to be navigated.</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chemeClr val="accent2"/>
              </a:buClr>
              <a:buSzPts val="1100"/>
              <a:buFont typeface="Arial"/>
              <a:buNone/>
            </a:pPr>
            <a:r>
              <a:rPr b="1" i="0" lang="pt-BR" sz="900" u="none" cap="none" strike="noStrike">
                <a:solidFill>
                  <a:schemeClr val="accent2"/>
                </a:solidFill>
                <a:latin typeface="Helvetica Neue"/>
                <a:ea typeface="Helvetica Neue"/>
                <a:cs typeface="Helvetica Neue"/>
                <a:sym typeface="Helvetica Neue"/>
              </a:rPr>
              <a:t>2. Culture</a:t>
            </a:r>
            <a:br>
              <a:rPr b="1" i="0" lang="pt-BR" sz="900" u="none" cap="none" strike="noStrike">
                <a:solidFill>
                  <a:schemeClr val="accent2"/>
                </a:solidFill>
                <a:latin typeface="Helvetica Neue"/>
                <a:ea typeface="Helvetica Neue"/>
                <a:cs typeface="Helvetica Neue"/>
                <a:sym typeface="Helvetica Neue"/>
              </a:rPr>
            </a:br>
            <a:br>
              <a:rPr b="1" i="0" lang="pt-BR" sz="900" u="none" cap="none" strike="noStrike">
                <a:solidFill>
                  <a:schemeClr val="accent2"/>
                </a:solidFill>
                <a:latin typeface="Helvetica Neue"/>
                <a:ea typeface="Helvetica Neue"/>
                <a:cs typeface="Helvetica Neue"/>
                <a:sym typeface="Helvetica Neue"/>
              </a:rPr>
            </a:br>
            <a:r>
              <a:rPr b="0" i="0" lang="pt-BR" sz="900" u="none" cap="none" strike="noStrike">
                <a:solidFill>
                  <a:schemeClr val="dk1"/>
                </a:solidFill>
                <a:latin typeface="Helvetica Neue"/>
                <a:ea typeface="Helvetica Neue"/>
                <a:cs typeface="Helvetica Neue"/>
                <a:sym typeface="Helvetica Neue"/>
              </a:rPr>
              <a:t>Culture is the level of </a:t>
            </a:r>
            <a:r>
              <a:rPr b="1" i="0" lang="pt-BR" sz="900" u="none" cap="none" strike="noStrike">
                <a:solidFill>
                  <a:schemeClr val="dk1"/>
                </a:solidFill>
                <a:latin typeface="Helvetica Neue"/>
                <a:ea typeface="Helvetica Neue"/>
                <a:cs typeface="Helvetica Neue"/>
                <a:sym typeface="Helvetica Neue"/>
              </a:rPr>
              <a:t>narratives, identities, values and paradigms</a:t>
            </a:r>
            <a:r>
              <a:rPr b="0" i="0" lang="pt-BR" sz="900" u="none" cap="none" strike="noStrike">
                <a:solidFill>
                  <a:schemeClr val="dk1"/>
                </a:solidFill>
                <a:latin typeface="Helvetica Neue"/>
                <a:ea typeface="Helvetica Neue"/>
                <a:cs typeface="Helvetica Neue"/>
                <a:sym typeface="Helvetica Neue"/>
              </a:rPr>
              <a:t>. It shapes the lenses through which we observe and interpret the world.  Our systems and structures are embedded in and reproduced by culture.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chemeClr val="accent2"/>
              </a:buClr>
              <a:buSzPts val="1100"/>
              <a:buFont typeface="Arial"/>
              <a:buNone/>
            </a:pPr>
            <a:r>
              <a:rPr b="1" i="0" lang="pt-BR" sz="900" u="none" cap="none" strike="noStrike">
                <a:solidFill>
                  <a:schemeClr val="accent2"/>
                </a:solidFill>
                <a:latin typeface="Helvetica Neue"/>
                <a:ea typeface="Helvetica Neue"/>
                <a:cs typeface="Helvetica Neue"/>
                <a:sym typeface="Helvetica Neue"/>
              </a:rPr>
              <a:t>3. Structures</a:t>
            </a:r>
            <a:br>
              <a:rPr b="1" i="0" lang="pt-BR" sz="900" u="none" cap="none" strike="noStrike">
                <a:solidFill>
                  <a:schemeClr val="accent2"/>
                </a:solidFill>
                <a:latin typeface="Helvetica Neue"/>
                <a:ea typeface="Helvetica Neue"/>
                <a:cs typeface="Helvetica Neue"/>
                <a:sym typeface="Helvetica Neue"/>
              </a:rPr>
            </a:br>
            <a:br>
              <a:rPr b="0" i="0" lang="pt-BR" sz="900" u="none" cap="none" strike="noStrike">
                <a:solidFill>
                  <a:schemeClr val="dk1"/>
                </a:solidFill>
                <a:latin typeface="Helvetica Neue"/>
                <a:ea typeface="Helvetica Neue"/>
                <a:cs typeface="Helvetica Neue"/>
                <a:sym typeface="Helvetica Neue"/>
              </a:rPr>
            </a:br>
            <a:r>
              <a:rPr b="0" i="0" lang="pt-BR" sz="900" u="none" cap="none" strike="noStrike">
                <a:solidFill>
                  <a:schemeClr val="dk1"/>
                </a:solidFill>
                <a:latin typeface="Helvetica Neue"/>
                <a:ea typeface="Helvetica Neue"/>
                <a:cs typeface="Helvetica Neue"/>
                <a:sym typeface="Helvetica Neue"/>
              </a:rPr>
              <a:t>Systemic structures are the level of </a:t>
            </a:r>
            <a:r>
              <a:rPr b="1" i="0" lang="pt-BR" sz="900" u="none" cap="none" strike="noStrike">
                <a:solidFill>
                  <a:schemeClr val="dk1"/>
                </a:solidFill>
                <a:latin typeface="Helvetica Neue"/>
                <a:ea typeface="Helvetica Neue"/>
                <a:cs typeface="Helvetica Neue"/>
                <a:sym typeface="Helvetica Neue"/>
              </a:rPr>
              <a:t>rules of the game </a:t>
            </a:r>
            <a:r>
              <a:rPr b="0" i="0" lang="pt-BR" sz="900" u="none" cap="none" strike="noStrike">
                <a:solidFill>
                  <a:schemeClr val="dk1"/>
                </a:solidFill>
                <a:latin typeface="Helvetica Neue"/>
                <a:ea typeface="Helvetica Neue"/>
                <a:cs typeface="Helvetica Neue"/>
                <a:sym typeface="Helvetica Neue"/>
              </a:rPr>
              <a:t>– policies, institutions, processes, practices, power structures, resource flows, and infrastructures. They generate conditions that keep problematic situations in place and create constraints and opportunities for innovation.  </a:t>
            </a:r>
            <a:endParaRPr b="0" i="0" sz="9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800"/>
              </a:spcBef>
              <a:spcAft>
                <a:spcPts val="0"/>
              </a:spcAft>
              <a:buClr>
                <a:schemeClr val="accent2"/>
              </a:buClr>
              <a:buSzPts val="1100"/>
              <a:buFont typeface="Arial"/>
              <a:buNone/>
            </a:pPr>
            <a:r>
              <a:rPr b="1" i="0" lang="pt-BR" sz="900" u="none" cap="none" strike="noStrike">
                <a:solidFill>
                  <a:schemeClr val="accent2"/>
                </a:solidFill>
                <a:latin typeface="Helvetica Neue"/>
                <a:ea typeface="Helvetica Neue"/>
                <a:cs typeface="Helvetica Neue"/>
                <a:sym typeface="Helvetica Neue"/>
              </a:rPr>
              <a:t>4. Niche Innovations </a:t>
            </a:r>
            <a:br>
              <a:rPr b="1" i="0" lang="pt-BR" sz="900" u="none" cap="none" strike="noStrike">
                <a:solidFill>
                  <a:schemeClr val="accent2"/>
                </a:solidFill>
                <a:latin typeface="Helvetica Neue"/>
                <a:ea typeface="Helvetica Neue"/>
                <a:cs typeface="Helvetica Neue"/>
                <a:sym typeface="Helvetica Neue"/>
              </a:rPr>
            </a:br>
            <a:br>
              <a:rPr b="1" i="0" lang="pt-BR" sz="900" u="none" cap="none" strike="noStrike">
                <a:solidFill>
                  <a:schemeClr val="accent2"/>
                </a:solidFill>
                <a:latin typeface="Helvetica Neue"/>
                <a:ea typeface="Helvetica Neue"/>
                <a:cs typeface="Helvetica Neue"/>
                <a:sym typeface="Helvetica Neue"/>
              </a:rPr>
            </a:br>
            <a:r>
              <a:rPr b="0" i="0" lang="pt-BR" sz="900" u="none" cap="none" strike="noStrike">
                <a:solidFill>
                  <a:schemeClr val="dk1"/>
                </a:solidFill>
                <a:latin typeface="Helvetica Neue"/>
                <a:ea typeface="Helvetica Neue"/>
                <a:cs typeface="Helvetica Neue"/>
                <a:sym typeface="Helvetica Neue"/>
              </a:rPr>
              <a:t>Niche innovations provide </a:t>
            </a:r>
            <a:r>
              <a:rPr b="1" i="0" lang="pt-BR" sz="900" u="none" cap="none" strike="noStrike">
                <a:solidFill>
                  <a:schemeClr val="dk1"/>
                </a:solidFill>
                <a:latin typeface="Helvetica Neue"/>
                <a:ea typeface="Helvetica Neue"/>
                <a:cs typeface="Helvetica Neue"/>
                <a:sym typeface="Helvetica Neue"/>
              </a:rPr>
              <a:t>new or adapted responses </a:t>
            </a:r>
            <a:r>
              <a:rPr b="0" i="0" lang="pt-BR" sz="900" u="none" cap="none" strike="noStrike">
                <a:solidFill>
                  <a:schemeClr val="dk1"/>
                </a:solidFill>
                <a:latin typeface="Helvetica Neue"/>
                <a:ea typeface="Helvetica Neue"/>
                <a:cs typeface="Helvetica Neue"/>
                <a:sym typeface="Helvetica Neue"/>
              </a:rPr>
              <a:t>or ways to remove obstacles that hold a problematic situation in place. Niches are protected spaces where innovations can be incubated. The system provides the enabling environment or not for these innovations to scale. A critical mass of mutually reinforcing and effective innovations can be supported and scaled to influence systems and culture. </a:t>
            </a:r>
            <a:endParaRPr b="0" i="0" sz="9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800"/>
              </a:spcBef>
              <a:spcAft>
                <a:spcPts val="0"/>
              </a:spcAft>
              <a:buClr>
                <a:schemeClr val="accent2"/>
              </a:buClr>
              <a:buSzPts val="1100"/>
              <a:buFont typeface="Arial"/>
              <a:buNone/>
            </a:pPr>
            <a:r>
              <a:rPr b="1" i="0" lang="pt-BR" sz="900" u="none" cap="none" strike="noStrike">
                <a:solidFill>
                  <a:schemeClr val="accent2"/>
                </a:solidFill>
                <a:latin typeface="Helvetica Neue"/>
                <a:ea typeface="Helvetica Neue"/>
                <a:cs typeface="Helvetica Neue"/>
                <a:sym typeface="Helvetica Neue"/>
              </a:rPr>
              <a:t>5. Agency and Capability  </a:t>
            </a:r>
            <a:br>
              <a:rPr b="1" i="0" lang="pt-BR" sz="900" u="none" cap="none" strike="noStrike">
                <a:solidFill>
                  <a:schemeClr val="accent2"/>
                </a:solidFill>
                <a:latin typeface="Helvetica Neue"/>
                <a:ea typeface="Helvetica Neue"/>
                <a:cs typeface="Helvetica Neue"/>
                <a:sym typeface="Helvetica Neue"/>
              </a:rPr>
            </a:br>
            <a:br>
              <a:rPr b="0" i="0" lang="pt-BR" sz="900" u="none" cap="none" strike="noStrike">
                <a:solidFill>
                  <a:schemeClr val="dk1"/>
                </a:solidFill>
                <a:latin typeface="Helvetica Neue"/>
                <a:ea typeface="Helvetica Neue"/>
                <a:cs typeface="Helvetica Neue"/>
                <a:sym typeface="Helvetica Neue"/>
              </a:rPr>
            </a:br>
            <a:r>
              <a:rPr b="0" i="0" lang="pt-BR" sz="900" u="none" cap="none" strike="noStrike">
                <a:solidFill>
                  <a:schemeClr val="dk1"/>
                </a:solidFill>
                <a:latin typeface="Helvetica Neue"/>
                <a:ea typeface="Helvetica Neue"/>
                <a:cs typeface="Helvetica Neue"/>
                <a:sym typeface="Helvetica Neue"/>
              </a:rPr>
              <a:t>The </a:t>
            </a:r>
            <a:r>
              <a:rPr b="1" i="0" lang="pt-BR" sz="900" u="none" cap="none" strike="noStrike">
                <a:solidFill>
                  <a:schemeClr val="dk1"/>
                </a:solidFill>
                <a:latin typeface="Helvetica Neue"/>
                <a:ea typeface="Helvetica Neue"/>
                <a:cs typeface="Helvetica Neue"/>
                <a:sym typeface="Helvetica Neue"/>
              </a:rPr>
              <a:t>inner transformation </a:t>
            </a:r>
            <a:r>
              <a:rPr b="0" i="0" lang="pt-BR" sz="900" u="none" cap="none" strike="noStrike">
                <a:solidFill>
                  <a:schemeClr val="dk1"/>
                </a:solidFill>
                <a:latin typeface="Helvetica Neue"/>
                <a:ea typeface="Helvetica Neue"/>
                <a:cs typeface="Helvetica Neue"/>
                <a:sym typeface="Helvetica Neue"/>
              </a:rPr>
              <a:t>of agency (i.e. confidence, commitment) and the capacity (e.g., knowledge, awareness, skills, resources, power) of social innovators, changemakers, and system leaders enhances their ability to address problematic situations. This applies individually </a:t>
            </a:r>
            <a:r>
              <a:rPr b="0" i="1" lang="pt-BR" sz="900" u="none" cap="none" strike="noStrike">
                <a:solidFill>
                  <a:schemeClr val="dk1"/>
                </a:solidFill>
                <a:latin typeface="Helvetica Neue"/>
                <a:ea typeface="Helvetica Neue"/>
                <a:cs typeface="Helvetica Neue"/>
                <a:sym typeface="Helvetica Neue"/>
              </a:rPr>
              <a:t>and</a:t>
            </a:r>
            <a:r>
              <a:rPr b="0" i="0" lang="pt-BR" sz="900" u="none" cap="none" strike="noStrike">
                <a:solidFill>
                  <a:schemeClr val="dk1"/>
                </a:solidFill>
                <a:latin typeface="Helvetica Neue"/>
                <a:ea typeface="Helvetica Neue"/>
                <a:cs typeface="Helvetica Neue"/>
                <a:sym typeface="Helvetica Neue"/>
              </a:rPr>
              <a:t> collectively (e.g. at the level of teams, organizations, networks).  The collective level involves the depth of trust, connection, shared understanding, and collaborative practice.  </a:t>
            </a:r>
            <a:endParaRPr b="0" i="0" sz="900" u="none" cap="none" strike="noStrike">
              <a:solidFill>
                <a:schemeClr val="dk1"/>
              </a:solidFill>
              <a:latin typeface="Helvetica Neue"/>
              <a:ea typeface="Helvetica Neue"/>
              <a:cs typeface="Helvetica Neue"/>
              <a:sym typeface="Helvetica Neue"/>
            </a:endParaRPr>
          </a:p>
        </p:txBody>
      </p:sp>
      <p:sp>
        <p:nvSpPr>
          <p:cNvPr id="319" name="Google Shape;319;p49"/>
          <p:cNvSpPr txBox="1"/>
          <p:nvPr/>
        </p:nvSpPr>
        <p:spPr>
          <a:xfrm>
            <a:off x="4941234" y="63533"/>
            <a:ext cx="3637800" cy="977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0" i="0" lang="pt-BR" sz="1100" u="none" cap="none" strike="noStrike">
                <a:solidFill>
                  <a:schemeClr val="accent2"/>
                </a:solidFill>
                <a:latin typeface="Helvetica Neue"/>
                <a:ea typeface="Helvetica Neue"/>
                <a:cs typeface="Helvetica Neue"/>
                <a:sym typeface="Helvetica Neue"/>
              </a:rPr>
              <a:t>These levels and their interactions, as well as how they inform the Reos Results Framework, are illustrated on the following pages.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50"/>
          <p:cNvSpPr/>
          <p:nvPr/>
        </p:nvSpPr>
        <p:spPr>
          <a:xfrm>
            <a:off x="154743" y="194963"/>
            <a:ext cx="4417200" cy="5829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2400"/>
              <a:buFont typeface="Montserrat"/>
              <a:buNone/>
            </a:pPr>
            <a:r>
              <a:rPr b="1" i="0" lang="pt-BR" sz="2400" u="none" cap="none" strike="noStrike">
                <a:solidFill>
                  <a:schemeClr val="dk1"/>
                </a:solidFill>
                <a:latin typeface="Montserrat"/>
                <a:ea typeface="Montserrat"/>
                <a:cs typeface="Montserrat"/>
                <a:sym typeface="Montserrat"/>
              </a:rPr>
              <a:t>Reos Theory of Change</a:t>
            </a:r>
            <a:r>
              <a:rPr b="0" i="1" lang="pt-BR" sz="1500" u="none" cap="none" strike="noStrike">
                <a:solidFill>
                  <a:schemeClr val="accent2"/>
                </a:solidFill>
                <a:latin typeface="Georgia"/>
                <a:ea typeface="Georgia"/>
                <a:cs typeface="Georgia"/>
                <a:sym typeface="Georgia"/>
              </a:rPr>
              <a:t> </a:t>
            </a:r>
            <a:endParaRPr b="0" i="0" sz="1100" u="none" cap="none" strike="noStrike">
              <a:solidFill>
                <a:srgbClr val="000000"/>
              </a:solidFill>
              <a:latin typeface="Arial"/>
              <a:ea typeface="Arial"/>
              <a:cs typeface="Arial"/>
              <a:sym typeface="Arial"/>
            </a:endParaRPr>
          </a:p>
        </p:txBody>
      </p:sp>
      <p:sp>
        <p:nvSpPr>
          <p:cNvPr id="325" name="Google Shape;325;p50"/>
          <p:cNvSpPr txBox="1"/>
          <p:nvPr/>
        </p:nvSpPr>
        <p:spPr>
          <a:xfrm>
            <a:off x="154744" y="1055250"/>
            <a:ext cx="1635900" cy="36018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900"/>
              <a:buFont typeface="Arial"/>
              <a:buNone/>
            </a:pPr>
            <a:r>
              <a:rPr b="0" i="0" lang="pt-BR" sz="900" u="none" cap="none" strike="noStrike">
                <a:solidFill>
                  <a:srgbClr val="000000"/>
                </a:solidFill>
                <a:latin typeface="Helvetica Neue"/>
                <a:ea typeface="Helvetica Neue"/>
                <a:cs typeface="Helvetica Neue"/>
                <a:sym typeface="Helvetica Neue"/>
              </a:rPr>
              <a:t>The Reos theory of change illustrates our understanding of how change happens in the world, within complex adaptive systems. </a:t>
            </a:r>
            <a:endParaRPr b="0" i="0" sz="9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900"/>
              <a:buFont typeface="Arial"/>
              <a:buNone/>
            </a:pPr>
            <a:r>
              <a:rPr b="0" i="0" lang="pt-BR" sz="900" u="none" cap="none" strike="noStrike">
                <a:solidFill>
                  <a:srgbClr val="000000"/>
                </a:solidFill>
                <a:latin typeface="Helvetica Neue"/>
                <a:ea typeface="Helvetica Neue"/>
                <a:cs typeface="Helvetica Neue"/>
                <a:sym typeface="Helvetica Neue"/>
              </a:rPr>
              <a:t>This diagram is not a depiction of a singular, linear narrative of change.  </a:t>
            </a:r>
            <a:endParaRPr b="0" i="0" sz="9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900"/>
              <a:buFont typeface="Arial"/>
              <a:buNone/>
            </a:pPr>
            <a:r>
              <a:rPr b="0" i="0" lang="pt-BR" sz="900" u="none" cap="none" strike="noStrike">
                <a:solidFill>
                  <a:srgbClr val="000000"/>
                </a:solidFill>
                <a:latin typeface="Helvetica Neue"/>
                <a:ea typeface="Helvetica Neue"/>
                <a:cs typeface="Helvetica Neue"/>
                <a:sym typeface="Helvetica Neue"/>
              </a:rPr>
              <a:t>Rather it is intended to offer a language for strategic conversations about outcomes, contributions, synergies, and complementarities in systems change initiatives and to inform design of interventions. </a:t>
            </a:r>
            <a:endParaRPr b="0" i="0" sz="9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900"/>
              <a:buFont typeface="Arial"/>
              <a:buNone/>
            </a:pPr>
            <a:r>
              <a:rPr b="0" i="0" lang="pt-BR" sz="900" u="none" cap="none" strike="noStrike">
                <a:solidFill>
                  <a:srgbClr val="000000"/>
                </a:solidFill>
                <a:latin typeface="Helvetica Neue"/>
                <a:ea typeface="Helvetica Neue"/>
                <a:cs typeface="Helvetica Neue"/>
                <a:sym typeface="Helvetica Neue"/>
              </a:rPr>
              <a:t>It draws on work from the Reos Partners evaluation team with inspiration from Mark Cabaj of Here to There consulting and the work of Frank W. Geels.  </a:t>
            </a:r>
            <a:endParaRPr b="0" i="0" sz="900" u="none" cap="none" strike="noStrike">
              <a:solidFill>
                <a:srgbClr val="000000"/>
              </a:solidFill>
              <a:latin typeface="Helvetica Neue"/>
              <a:ea typeface="Helvetica Neue"/>
              <a:cs typeface="Helvetica Neue"/>
              <a:sym typeface="Helvetica Neue"/>
            </a:endParaRPr>
          </a:p>
        </p:txBody>
      </p:sp>
      <p:pic>
        <p:nvPicPr>
          <p:cNvPr id="326" name="Google Shape;326;p50"/>
          <p:cNvPicPr preferRelativeResize="0"/>
          <p:nvPr/>
        </p:nvPicPr>
        <p:blipFill rotWithShape="1">
          <a:blip r:embed="rId3">
            <a:alphaModFix/>
          </a:blip>
          <a:srcRect b="0" l="0" r="0" t="0"/>
          <a:stretch/>
        </p:blipFill>
        <p:spPr>
          <a:xfrm>
            <a:off x="1790718" y="720090"/>
            <a:ext cx="7433290" cy="440025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1"/>
          <p:cNvSpPr/>
          <p:nvPr/>
        </p:nvSpPr>
        <p:spPr>
          <a:xfrm>
            <a:off x="5491013" y="1706"/>
            <a:ext cx="3669000" cy="5143500"/>
          </a:xfrm>
          <a:prstGeom prst="rect">
            <a:avLst/>
          </a:prstGeom>
          <a:solidFill>
            <a:srgbClr val="3E3D3D"/>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3" name="Google Shape;333;p51"/>
          <p:cNvSpPr/>
          <p:nvPr/>
        </p:nvSpPr>
        <p:spPr>
          <a:xfrm>
            <a:off x="0" y="2031270"/>
            <a:ext cx="9144000" cy="1383000"/>
          </a:xfrm>
          <a:prstGeom prst="rect">
            <a:avLst/>
          </a:prstGeom>
          <a:gradFill>
            <a:gsLst>
              <a:gs pos="0">
                <a:srgbClr val="DDD5D8"/>
              </a:gs>
              <a:gs pos="55000">
                <a:srgbClr val="9B838B"/>
              </a:gs>
              <a:gs pos="100000">
                <a:schemeClr val="accent1"/>
              </a:gs>
            </a:gsLst>
            <a:lin ang="0"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Helvetica Neue"/>
              <a:ea typeface="Helvetica Neue"/>
              <a:cs typeface="Helvetica Neue"/>
              <a:sym typeface="Helvetica Neue"/>
            </a:endParaRPr>
          </a:p>
        </p:txBody>
      </p:sp>
      <p:sp>
        <p:nvSpPr>
          <p:cNvPr id="334" name="Google Shape;334;p51"/>
          <p:cNvSpPr txBox="1"/>
          <p:nvPr>
            <p:ph type="title"/>
          </p:nvPr>
        </p:nvSpPr>
        <p:spPr>
          <a:xfrm>
            <a:off x="515250" y="578513"/>
            <a:ext cx="7062300" cy="836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1500"/>
              <a:buFont typeface="Helvetica Neue"/>
              <a:buNone/>
            </a:pPr>
            <a:r>
              <a:rPr b="1" lang="pt-BR" sz="2400">
                <a:solidFill>
                  <a:srgbClr val="000000"/>
                </a:solidFill>
                <a:latin typeface="Montserrat"/>
                <a:ea typeface="Montserrat"/>
                <a:cs typeface="Montserrat"/>
                <a:sym typeface="Montserrat"/>
              </a:rPr>
              <a:t>Cumulative Impact </a:t>
            </a:r>
            <a:endParaRPr b="1" sz="2400">
              <a:solidFill>
                <a:srgbClr val="000000"/>
              </a:solidFill>
              <a:latin typeface="Montserrat"/>
              <a:ea typeface="Montserrat"/>
              <a:cs typeface="Montserrat"/>
              <a:sym typeface="Montserrat"/>
            </a:endParaRPr>
          </a:p>
          <a:p>
            <a:pPr indent="0" lvl="0" marL="0" rtl="0" algn="l">
              <a:lnSpc>
                <a:spcPct val="90000"/>
              </a:lnSpc>
              <a:spcBef>
                <a:spcPts val="0"/>
              </a:spcBef>
              <a:spcAft>
                <a:spcPts val="0"/>
              </a:spcAft>
              <a:buSzPts val="1500"/>
              <a:buFont typeface="Helvetica Neue"/>
              <a:buNone/>
            </a:pPr>
            <a:r>
              <a:rPr b="1" lang="pt-BR" sz="2400">
                <a:solidFill>
                  <a:srgbClr val="000000"/>
                </a:solidFill>
                <a:latin typeface="Montserrat"/>
                <a:ea typeface="Montserrat"/>
                <a:cs typeface="Montserrat"/>
                <a:sym typeface="Montserrat"/>
              </a:rPr>
              <a:t>in Systems Change  </a:t>
            </a:r>
            <a:endParaRPr sz="2400">
              <a:solidFill>
                <a:srgbClr val="000000"/>
              </a:solidFill>
              <a:latin typeface="Montserrat"/>
              <a:ea typeface="Montserrat"/>
              <a:cs typeface="Montserrat"/>
              <a:sym typeface="Montserrat"/>
            </a:endParaRPr>
          </a:p>
          <a:p>
            <a:pPr indent="0" lvl="0" marL="0" rtl="0" algn="l">
              <a:lnSpc>
                <a:spcPct val="90000"/>
              </a:lnSpc>
              <a:spcBef>
                <a:spcPts val="0"/>
              </a:spcBef>
              <a:spcAft>
                <a:spcPts val="0"/>
              </a:spcAft>
              <a:buSzPts val="1500"/>
              <a:buFont typeface="Helvetica Neue"/>
              <a:buNone/>
            </a:pPr>
            <a:r>
              <a:t/>
            </a:r>
            <a:endParaRPr b="1" sz="1500">
              <a:latin typeface="Helvetica Neue"/>
              <a:ea typeface="Helvetica Neue"/>
              <a:cs typeface="Helvetica Neue"/>
              <a:sym typeface="Helvetica Neue"/>
            </a:endParaRPr>
          </a:p>
        </p:txBody>
      </p:sp>
      <p:sp>
        <p:nvSpPr>
          <p:cNvPr id="335" name="Google Shape;335;p51"/>
          <p:cNvSpPr/>
          <p:nvPr/>
        </p:nvSpPr>
        <p:spPr>
          <a:xfrm>
            <a:off x="20010" y="1982155"/>
            <a:ext cx="1824300" cy="5574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accent2"/>
              </a:buClr>
              <a:buSzPts val="1400"/>
              <a:buFont typeface="Helvetica Neue"/>
              <a:buNone/>
            </a:pPr>
            <a:r>
              <a:rPr b="1" i="0" lang="pt-BR" sz="1400" u="none" cap="none" strike="noStrike">
                <a:solidFill>
                  <a:schemeClr val="accent3"/>
                </a:solidFill>
                <a:latin typeface="Helvetica Neue"/>
                <a:ea typeface="Helvetica Neue"/>
                <a:cs typeface="Helvetica Neue"/>
                <a:sym typeface="Helvetica Neue"/>
              </a:rPr>
              <a:t>Agency, Capacity  &amp; Understanding</a:t>
            </a:r>
            <a:endParaRPr b="1" i="0" sz="1400" u="none" cap="none" strike="noStrike">
              <a:solidFill>
                <a:schemeClr val="accent3"/>
              </a:solidFill>
              <a:latin typeface="Helvetica Neue"/>
              <a:ea typeface="Helvetica Neue"/>
              <a:cs typeface="Helvetica Neue"/>
              <a:sym typeface="Helvetica Neue"/>
            </a:endParaRPr>
          </a:p>
        </p:txBody>
      </p:sp>
      <p:cxnSp>
        <p:nvCxnSpPr>
          <p:cNvPr id="336" name="Google Shape;336;p51"/>
          <p:cNvCxnSpPr/>
          <p:nvPr/>
        </p:nvCxnSpPr>
        <p:spPr>
          <a:xfrm>
            <a:off x="7041" y="1157018"/>
            <a:ext cx="0" cy="4389000"/>
          </a:xfrm>
          <a:prstGeom prst="straightConnector1">
            <a:avLst/>
          </a:prstGeom>
          <a:noFill/>
          <a:ln cap="flat" cmpd="sng" w="9525">
            <a:solidFill>
              <a:schemeClr val="lt1"/>
            </a:solidFill>
            <a:prstDash val="solid"/>
            <a:round/>
            <a:headEnd len="sm" w="sm" type="none"/>
            <a:tailEnd len="sm" w="sm" type="none"/>
          </a:ln>
        </p:spPr>
      </p:cxnSp>
      <p:cxnSp>
        <p:nvCxnSpPr>
          <p:cNvPr id="337" name="Google Shape;337;p51"/>
          <p:cNvCxnSpPr/>
          <p:nvPr/>
        </p:nvCxnSpPr>
        <p:spPr>
          <a:xfrm flipH="1">
            <a:off x="1828246" y="2109604"/>
            <a:ext cx="3000" cy="1116300"/>
          </a:xfrm>
          <a:prstGeom prst="straightConnector1">
            <a:avLst/>
          </a:prstGeom>
          <a:noFill/>
          <a:ln cap="flat" cmpd="sng" w="9525">
            <a:solidFill>
              <a:schemeClr val="lt1"/>
            </a:solidFill>
            <a:prstDash val="solid"/>
            <a:round/>
            <a:headEnd len="sm" w="sm" type="none"/>
            <a:tailEnd len="sm" w="sm" type="none"/>
          </a:ln>
        </p:spPr>
      </p:cxnSp>
      <p:cxnSp>
        <p:nvCxnSpPr>
          <p:cNvPr id="338" name="Google Shape;338;p51"/>
          <p:cNvCxnSpPr/>
          <p:nvPr/>
        </p:nvCxnSpPr>
        <p:spPr>
          <a:xfrm>
            <a:off x="3658904" y="2058630"/>
            <a:ext cx="3300" cy="1081800"/>
          </a:xfrm>
          <a:prstGeom prst="straightConnector1">
            <a:avLst/>
          </a:prstGeom>
          <a:noFill/>
          <a:ln cap="flat" cmpd="sng" w="9525">
            <a:solidFill>
              <a:schemeClr val="lt1"/>
            </a:solidFill>
            <a:prstDash val="solid"/>
            <a:round/>
            <a:headEnd len="sm" w="sm" type="none"/>
            <a:tailEnd len="sm" w="sm" type="none"/>
          </a:ln>
        </p:spPr>
      </p:cxnSp>
      <p:cxnSp>
        <p:nvCxnSpPr>
          <p:cNvPr id="339" name="Google Shape;339;p51"/>
          <p:cNvCxnSpPr/>
          <p:nvPr/>
        </p:nvCxnSpPr>
        <p:spPr>
          <a:xfrm>
            <a:off x="5487704" y="2058630"/>
            <a:ext cx="1200" cy="1198200"/>
          </a:xfrm>
          <a:prstGeom prst="straightConnector1">
            <a:avLst/>
          </a:prstGeom>
          <a:noFill/>
          <a:ln cap="flat" cmpd="sng" w="9525">
            <a:solidFill>
              <a:schemeClr val="lt1"/>
            </a:solidFill>
            <a:prstDash val="dash"/>
            <a:round/>
            <a:headEnd len="sm" w="sm" type="none"/>
            <a:tailEnd len="sm" w="sm" type="none"/>
          </a:ln>
        </p:spPr>
      </p:cxnSp>
      <p:cxnSp>
        <p:nvCxnSpPr>
          <p:cNvPr id="340" name="Google Shape;340;p51"/>
          <p:cNvCxnSpPr/>
          <p:nvPr/>
        </p:nvCxnSpPr>
        <p:spPr>
          <a:xfrm>
            <a:off x="7316504" y="2058630"/>
            <a:ext cx="0" cy="1230300"/>
          </a:xfrm>
          <a:prstGeom prst="straightConnector1">
            <a:avLst/>
          </a:prstGeom>
          <a:noFill/>
          <a:ln cap="flat" cmpd="sng" w="9525">
            <a:solidFill>
              <a:schemeClr val="lt1"/>
            </a:solidFill>
            <a:prstDash val="solid"/>
            <a:round/>
            <a:headEnd len="sm" w="sm" type="none"/>
            <a:tailEnd len="sm" w="sm" type="none"/>
          </a:ln>
        </p:spPr>
      </p:cxnSp>
      <p:cxnSp>
        <p:nvCxnSpPr>
          <p:cNvPr id="341" name="Google Shape;341;p51"/>
          <p:cNvCxnSpPr/>
          <p:nvPr/>
        </p:nvCxnSpPr>
        <p:spPr>
          <a:xfrm>
            <a:off x="9151041" y="1157018"/>
            <a:ext cx="0" cy="4389000"/>
          </a:xfrm>
          <a:prstGeom prst="straightConnector1">
            <a:avLst/>
          </a:prstGeom>
          <a:noFill/>
          <a:ln cap="flat" cmpd="sng" w="9525">
            <a:solidFill>
              <a:schemeClr val="lt1"/>
            </a:solidFill>
            <a:prstDash val="solid"/>
            <a:round/>
            <a:headEnd len="sm" w="sm" type="none"/>
            <a:tailEnd len="sm" w="sm" type="none"/>
          </a:ln>
        </p:spPr>
      </p:cxnSp>
      <p:sp>
        <p:nvSpPr>
          <p:cNvPr id="342" name="Google Shape;342;p51"/>
          <p:cNvSpPr/>
          <p:nvPr/>
        </p:nvSpPr>
        <p:spPr>
          <a:xfrm>
            <a:off x="1831245" y="1887979"/>
            <a:ext cx="1824300" cy="5574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accent2"/>
              </a:buClr>
              <a:buSzPts val="1400"/>
              <a:buFont typeface="Helvetica Neue"/>
              <a:buNone/>
            </a:pPr>
            <a:r>
              <a:rPr b="1" i="0" lang="pt-BR" sz="1400" u="none" cap="none" strike="noStrike">
                <a:solidFill>
                  <a:schemeClr val="accent3"/>
                </a:solidFill>
                <a:latin typeface="Helvetica Neue"/>
                <a:ea typeface="Helvetica Neue"/>
                <a:cs typeface="Helvetica Neue"/>
                <a:sym typeface="Helvetica Neue"/>
              </a:rPr>
              <a:t>Niche Innovations</a:t>
            </a:r>
            <a:endParaRPr b="1" i="0" sz="1400" u="none" cap="none" strike="noStrike">
              <a:solidFill>
                <a:schemeClr val="accent3"/>
              </a:solidFill>
              <a:latin typeface="Helvetica Neue"/>
              <a:ea typeface="Helvetica Neue"/>
              <a:cs typeface="Helvetica Neue"/>
              <a:sym typeface="Helvetica Neue"/>
            </a:endParaRPr>
          </a:p>
        </p:txBody>
      </p:sp>
      <p:sp>
        <p:nvSpPr>
          <p:cNvPr id="343" name="Google Shape;343;p51"/>
          <p:cNvSpPr/>
          <p:nvPr/>
        </p:nvSpPr>
        <p:spPr>
          <a:xfrm>
            <a:off x="3661189" y="1887979"/>
            <a:ext cx="1824300" cy="5574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accent2"/>
              </a:buClr>
              <a:buSzPts val="1200"/>
              <a:buFont typeface="Helvetica Neue"/>
              <a:buNone/>
            </a:pPr>
            <a:r>
              <a:rPr b="1" i="0" lang="pt-BR" sz="1200" u="none" cap="none" strike="noStrike">
                <a:solidFill>
                  <a:schemeClr val="accent3"/>
                </a:solidFill>
                <a:latin typeface="Helvetica Neue"/>
                <a:ea typeface="Helvetica Neue"/>
                <a:cs typeface="Helvetica Neue"/>
                <a:sym typeface="Helvetica Neue"/>
              </a:rPr>
              <a:t>System Shift</a:t>
            </a:r>
            <a:endParaRPr b="1" i="0" sz="900" u="none" cap="none" strike="noStrike">
              <a:solidFill>
                <a:schemeClr val="accent3"/>
              </a:solidFill>
              <a:latin typeface="Helvetica Neue"/>
              <a:ea typeface="Helvetica Neue"/>
              <a:cs typeface="Helvetica Neue"/>
              <a:sym typeface="Helvetica Neue"/>
            </a:endParaRPr>
          </a:p>
        </p:txBody>
      </p:sp>
      <p:sp>
        <p:nvSpPr>
          <p:cNvPr id="344" name="Google Shape;344;p51"/>
          <p:cNvSpPr/>
          <p:nvPr/>
        </p:nvSpPr>
        <p:spPr>
          <a:xfrm>
            <a:off x="5491132" y="1887979"/>
            <a:ext cx="1824300" cy="5574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lt1"/>
              </a:buClr>
              <a:buSzPts val="1400"/>
              <a:buFont typeface="Helvetica Neue"/>
              <a:buNone/>
            </a:pPr>
            <a:r>
              <a:rPr b="0" i="0" lang="pt-BR" sz="1400" u="none" cap="none" strike="noStrike">
                <a:solidFill>
                  <a:schemeClr val="lt1"/>
                </a:solidFill>
                <a:latin typeface="Helvetica Neue"/>
                <a:ea typeface="Helvetica Neue"/>
                <a:cs typeface="Helvetica Neue"/>
                <a:sym typeface="Helvetica Neue"/>
              </a:rPr>
              <a:t>System Transition</a:t>
            </a:r>
            <a:endParaRPr b="0" i="0" sz="800" u="none" cap="none" strike="noStrike">
              <a:solidFill>
                <a:schemeClr val="dk1"/>
              </a:solidFill>
              <a:latin typeface="Helvetica Neue"/>
              <a:ea typeface="Helvetica Neue"/>
              <a:cs typeface="Helvetica Neue"/>
              <a:sym typeface="Helvetica Neue"/>
            </a:endParaRPr>
          </a:p>
        </p:txBody>
      </p:sp>
      <p:sp>
        <p:nvSpPr>
          <p:cNvPr id="345" name="Google Shape;345;p51"/>
          <p:cNvSpPr/>
          <p:nvPr/>
        </p:nvSpPr>
        <p:spPr>
          <a:xfrm>
            <a:off x="7321076" y="2001730"/>
            <a:ext cx="1824300" cy="5574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lt1"/>
              </a:buClr>
              <a:buSzPts val="1400"/>
              <a:buFont typeface="Helvetica Neue"/>
              <a:buNone/>
            </a:pPr>
            <a:r>
              <a:rPr b="0" i="0" lang="pt-BR" sz="1400" u="none" cap="none" strike="noStrike">
                <a:solidFill>
                  <a:schemeClr val="lt1"/>
                </a:solidFill>
                <a:latin typeface="Helvetica Neue"/>
                <a:ea typeface="Helvetica Neue"/>
                <a:cs typeface="Helvetica Neue"/>
                <a:sym typeface="Helvetica Neue"/>
              </a:rPr>
              <a:t>System Transformation</a:t>
            </a:r>
            <a:endParaRPr b="0" i="0" sz="800" u="none" cap="none" strike="noStrike">
              <a:solidFill>
                <a:schemeClr val="dk1"/>
              </a:solidFill>
              <a:latin typeface="Helvetica Neue"/>
              <a:ea typeface="Helvetica Neue"/>
              <a:cs typeface="Helvetica Neue"/>
              <a:sym typeface="Helvetica Neue"/>
            </a:endParaRPr>
          </a:p>
        </p:txBody>
      </p:sp>
      <p:grpSp>
        <p:nvGrpSpPr>
          <p:cNvPr id="346" name="Google Shape;346;p51"/>
          <p:cNvGrpSpPr/>
          <p:nvPr/>
        </p:nvGrpSpPr>
        <p:grpSpPr>
          <a:xfrm>
            <a:off x="1683693" y="2950102"/>
            <a:ext cx="406812" cy="379739"/>
            <a:chOff x="2309661" y="3103978"/>
            <a:chExt cx="386703" cy="360969"/>
          </a:xfrm>
        </p:grpSpPr>
        <p:sp>
          <p:nvSpPr>
            <p:cNvPr id="347" name="Google Shape;347;p51"/>
            <p:cNvSpPr/>
            <p:nvPr/>
          </p:nvSpPr>
          <p:spPr>
            <a:xfrm>
              <a:off x="2321275" y="3103978"/>
              <a:ext cx="375089" cy="150524"/>
            </a:xfrm>
            <a:custGeom>
              <a:rect b="b" l="l" r="r" t="t"/>
              <a:pathLst>
                <a:path extrusionOk="0" h="489509" w="1219802">
                  <a:moveTo>
                    <a:pt x="109338" y="473852"/>
                  </a:moveTo>
                  <a:cubicBezTo>
                    <a:pt x="165326" y="255185"/>
                    <a:pt x="364520" y="101558"/>
                    <a:pt x="592339" y="101558"/>
                  </a:cubicBezTo>
                  <a:cubicBezTo>
                    <a:pt x="787611" y="101558"/>
                    <a:pt x="962029" y="213535"/>
                    <a:pt x="1044057" y="387958"/>
                  </a:cubicBezTo>
                  <a:lnTo>
                    <a:pt x="872230" y="387958"/>
                  </a:lnTo>
                  <a:lnTo>
                    <a:pt x="872230" y="489510"/>
                  </a:lnTo>
                  <a:lnTo>
                    <a:pt x="1219802" y="489510"/>
                  </a:lnTo>
                  <a:lnTo>
                    <a:pt x="1219802" y="147119"/>
                  </a:lnTo>
                  <a:lnTo>
                    <a:pt x="1116979" y="147119"/>
                  </a:lnTo>
                  <a:lnTo>
                    <a:pt x="1116979" y="299418"/>
                  </a:lnTo>
                  <a:cubicBezTo>
                    <a:pt x="1008918" y="115836"/>
                    <a:pt x="811052" y="0"/>
                    <a:pt x="592333" y="0"/>
                  </a:cubicBezTo>
                  <a:cubicBezTo>
                    <a:pt x="313770" y="0"/>
                    <a:pt x="66425" y="196601"/>
                    <a:pt x="5187" y="466064"/>
                  </a:cubicBezTo>
                  <a:lnTo>
                    <a:pt x="0" y="486863"/>
                  </a:lnTo>
                  <a:lnTo>
                    <a:pt x="105469" y="48686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E57C4"/>
                </a:solidFill>
                <a:latin typeface="Helvetica Neue"/>
                <a:ea typeface="Helvetica Neue"/>
                <a:cs typeface="Helvetica Neue"/>
                <a:sym typeface="Helvetica Neue"/>
              </a:endParaRPr>
            </a:p>
          </p:txBody>
        </p:sp>
        <p:sp>
          <p:nvSpPr>
            <p:cNvPr id="348" name="Google Shape;348;p51"/>
            <p:cNvSpPr/>
            <p:nvPr/>
          </p:nvSpPr>
          <p:spPr>
            <a:xfrm>
              <a:off x="2309661" y="3314427"/>
              <a:ext cx="375069" cy="150520"/>
            </a:xfrm>
            <a:custGeom>
              <a:rect b="b" l="l" r="r" t="t"/>
              <a:pathLst>
                <a:path extrusionOk="0" h="489496" w="1219737">
                  <a:moveTo>
                    <a:pt x="1114328" y="2640"/>
                  </a:moveTo>
                  <a:lnTo>
                    <a:pt x="1110412" y="15658"/>
                  </a:lnTo>
                  <a:cubicBezTo>
                    <a:pt x="1054475" y="234325"/>
                    <a:pt x="855282" y="387952"/>
                    <a:pt x="627463" y="387952"/>
                  </a:cubicBezTo>
                  <a:cubicBezTo>
                    <a:pt x="432191" y="387952"/>
                    <a:pt x="257773" y="275975"/>
                    <a:pt x="175745" y="101552"/>
                  </a:cubicBezTo>
                  <a:lnTo>
                    <a:pt x="347572" y="101552"/>
                  </a:lnTo>
                  <a:lnTo>
                    <a:pt x="347572" y="0"/>
                  </a:lnTo>
                  <a:lnTo>
                    <a:pt x="0" y="0"/>
                  </a:lnTo>
                  <a:lnTo>
                    <a:pt x="0" y="343654"/>
                  </a:lnTo>
                  <a:lnTo>
                    <a:pt x="102823" y="343654"/>
                  </a:lnTo>
                  <a:lnTo>
                    <a:pt x="102823" y="190079"/>
                  </a:lnTo>
                  <a:cubicBezTo>
                    <a:pt x="209561" y="373661"/>
                    <a:pt x="408750" y="489497"/>
                    <a:pt x="626141" y="489497"/>
                  </a:cubicBezTo>
                  <a:cubicBezTo>
                    <a:pt x="906032" y="489497"/>
                    <a:pt x="1153378" y="292896"/>
                    <a:pt x="1214550" y="23433"/>
                  </a:cubicBezTo>
                  <a:lnTo>
                    <a:pt x="1219738" y="258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E57C4"/>
                </a:solidFill>
                <a:latin typeface="Helvetica Neue"/>
                <a:ea typeface="Helvetica Neue"/>
                <a:cs typeface="Helvetica Neue"/>
                <a:sym typeface="Helvetica Neue"/>
              </a:endParaRPr>
            </a:p>
          </p:txBody>
        </p:sp>
      </p:grpSp>
      <p:grpSp>
        <p:nvGrpSpPr>
          <p:cNvPr id="349" name="Google Shape;349;p51"/>
          <p:cNvGrpSpPr/>
          <p:nvPr/>
        </p:nvGrpSpPr>
        <p:grpSpPr>
          <a:xfrm>
            <a:off x="5330902" y="2950102"/>
            <a:ext cx="406812" cy="379739"/>
            <a:chOff x="2309661" y="3103978"/>
            <a:chExt cx="386703" cy="360969"/>
          </a:xfrm>
        </p:grpSpPr>
        <p:sp>
          <p:nvSpPr>
            <p:cNvPr id="350" name="Google Shape;350;p51"/>
            <p:cNvSpPr/>
            <p:nvPr/>
          </p:nvSpPr>
          <p:spPr>
            <a:xfrm>
              <a:off x="2321275" y="3103978"/>
              <a:ext cx="375089" cy="150524"/>
            </a:xfrm>
            <a:custGeom>
              <a:rect b="b" l="l" r="r" t="t"/>
              <a:pathLst>
                <a:path extrusionOk="0" h="489509" w="1219802">
                  <a:moveTo>
                    <a:pt x="109338" y="473852"/>
                  </a:moveTo>
                  <a:cubicBezTo>
                    <a:pt x="165326" y="255185"/>
                    <a:pt x="364520" y="101558"/>
                    <a:pt x="592339" y="101558"/>
                  </a:cubicBezTo>
                  <a:cubicBezTo>
                    <a:pt x="787611" y="101558"/>
                    <a:pt x="962029" y="213535"/>
                    <a:pt x="1044057" y="387958"/>
                  </a:cubicBezTo>
                  <a:lnTo>
                    <a:pt x="872230" y="387958"/>
                  </a:lnTo>
                  <a:lnTo>
                    <a:pt x="872230" y="489510"/>
                  </a:lnTo>
                  <a:lnTo>
                    <a:pt x="1219802" y="489510"/>
                  </a:lnTo>
                  <a:lnTo>
                    <a:pt x="1219802" y="147119"/>
                  </a:lnTo>
                  <a:lnTo>
                    <a:pt x="1116979" y="147119"/>
                  </a:lnTo>
                  <a:lnTo>
                    <a:pt x="1116979" y="299418"/>
                  </a:lnTo>
                  <a:cubicBezTo>
                    <a:pt x="1008918" y="115836"/>
                    <a:pt x="811052" y="0"/>
                    <a:pt x="592333" y="0"/>
                  </a:cubicBezTo>
                  <a:cubicBezTo>
                    <a:pt x="313770" y="0"/>
                    <a:pt x="66425" y="196601"/>
                    <a:pt x="5187" y="466064"/>
                  </a:cubicBezTo>
                  <a:lnTo>
                    <a:pt x="0" y="486863"/>
                  </a:lnTo>
                  <a:lnTo>
                    <a:pt x="105469" y="48686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Helvetica Neue"/>
                <a:ea typeface="Helvetica Neue"/>
                <a:cs typeface="Helvetica Neue"/>
                <a:sym typeface="Helvetica Neue"/>
              </a:endParaRPr>
            </a:p>
          </p:txBody>
        </p:sp>
        <p:sp>
          <p:nvSpPr>
            <p:cNvPr id="351" name="Google Shape;351;p51"/>
            <p:cNvSpPr/>
            <p:nvPr/>
          </p:nvSpPr>
          <p:spPr>
            <a:xfrm>
              <a:off x="2309661" y="3314427"/>
              <a:ext cx="375069" cy="150520"/>
            </a:xfrm>
            <a:custGeom>
              <a:rect b="b" l="l" r="r" t="t"/>
              <a:pathLst>
                <a:path extrusionOk="0" h="489496" w="1219737">
                  <a:moveTo>
                    <a:pt x="1114328" y="2640"/>
                  </a:moveTo>
                  <a:lnTo>
                    <a:pt x="1110412" y="15658"/>
                  </a:lnTo>
                  <a:cubicBezTo>
                    <a:pt x="1054475" y="234325"/>
                    <a:pt x="855282" y="387952"/>
                    <a:pt x="627463" y="387952"/>
                  </a:cubicBezTo>
                  <a:cubicBezTo>
                    <a:pt x="432191" y="387952"/>
                    <a:pt x="257773" y="275975"/>
                    <a:pt x="175745" y="101552"/>
                  </a:cubicBezTo>
                  <a:lnTo>
                    <a:pt x="347572" y="101552"/>
                  </a:lnTo>
                  <a:lnTo>
                    <a:pt x="347572" y="0"/>
                  </a:lnTo>
                  <a:lnTo>
                    <a:pt x="0" y="0"/>
                  </a:lnTo>
                  <a:lnTo>
                    <a:pt x="0" y="343654"/>
                  </a:lnTo>
                  <a:lnTo>
                    <a:pt x="102823" y="343654"/>
                  </a:lnTo>
                  <a:lnTo>
                    <a:pt x="102823" y="190079"/>
                  </a:lnTo>
                  <a:cubicBezTo>
                    <a:pt x="209561" y="373661"/>
                    <a:pt x="408750" y="489497"/>
                    <a:pt x="626141" y="489497"/>
                  </a:cubicBezTo>
                  <a:cubicBezTo>
                    <a:pt x="906032" y="489497"/>
                    <a:pt x="1153378" y="292896"/>
                    <a:pt x="1214550" y="23433"/>
                  </a:cubicBezTo>
                  <a:lnTo>
                    <a:pt x="1219738" y="258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Helvetica Neue"/>
                <a:ea typeface="Helvetica Neue"/>
                <a:cs typeface="Helvetica Neue"/>
                <a:sym typeface="Helvetica Neue"/>
              </a:endParaRPr>
            </a:p>
          </p:txBody>
        </p:sp>
      </p:grpSp>
      <p:cxnSp>
        <p:nvCxnSpPr>
          <p:cNvPr id="352" name="Google Shape;352;p51"/>
          <p:cNvCxnSpPr/>
          <p:nvPr/>
        </p:nvCxnSpPr>
        <p:spPr>
          <a:xfrm>
            <a:off x="1828512" y="3400985"/>
            <a:ext cx="5400" cy="232800"/>
          </a:xfrm>
          <a:prstGeom prst="straightConnector1">
            <a:avLst/>
          </a:prstGeom>
          <a:noFill/>
          <a:ln cap="flat" cmpd="sng" w="9525">
            <a:solidFill>
              <a:srgbClr val="D8D8D8"/>
            </a:solidFill>
            <a:prstDash val="solid"/>
            <a:round/>
            <a:headEnd len="sm" w="sm" type="none"/>
            <a:tailEnd len="sm" w="sm" type="none"/>
          </a:ln>
        </p:spPr>
      </p:cxnSp>
      <p:cxnSp>
        <p:nvCxnSpPr>
          <p:cNvPr id="353" name="Google Shape;353;p51"/>
          <p:cNvCxnSpPr/>
          <p:nvPr/>
        </p:nvCxnSpPr>
        <p:spPr>
          <a:xfrm>
            <a:off x="3658904" y="3254684"/>
            <a:ext cx="0" cy="342900"/>
          </a:xfrm>
          <a:prstGeom prst="straightConnector1">
            <a:avLst/>
          </a:prstGeom>
          <a:noFill/>
          <a:ln cap="flat" cmpd="sng" w="9525">
            <a:solidFill>
              <a:srgbClr val="D8D8D8"/>
            </a:solidFill>
            <a:prstDash val="solid"/>
            <a:round/>
            <a:headEnd len="sm" w="sm" type="none"/>
            <a:tailEnd len="sm" w="sm" type="none"/>
          </a:ln>
        </p:spPr>
      </p:cxnSp>
      <p:cxnSp>
        <p:nvCxnSpPr>
          <p:cNvPr id="354" name="Google Shape;354;p51"/>
          <p:cNvCxnSpPr/>
          <p:nvPr/>
        </p:nvCxnSpPr>
        <p:spPr>
          <a:xfrm>
            <a:off x="5487704" y="3288302"/>
            <a:ext cx="0" cy="342900"/>
          </a:xfrm>
          <a:prstGeom prst="straightConnector1">
            <a:avLst/>
          </a:prstGeom>
          <a:noFill/>
          <a:ln cap="flat" cmpd="sng" w="9525">
            <a:solidFill>
              <a:srgbClr val="D8D8D8"/>
            </a:solidFill>
            <a:prstDash val="solid"/>
            <a:round/>
            <a:headEnd len="sm" w="sm" type="none"/>
            <a:tailEnd len="sm" w="sm" type="none"/>
          </a:ln>
        </p:spPr>
      </p:cxnSp>
      <p:cxnSp>
        <p:nvCxnSpPr>
          <p:cNvPr id="355" name="Google Shape;355;p51"/>
          <p:cNvCxnSpPr/>
          <p:nvPr/>
        </p:nvCxnSpPr>
        <p:spPr>
          <a:xfrm>
            <a:off x="7316504" y="3289647"/>
            <a:ext cx="0" cy="342900"/>
          </a:xfrm>
          <a:prstGeom prst="straightConnector1">
            <a:avLst/>
          </a:prstGeom>
          <a:noFill/>
          <a:ln cap="flat" cmpd="sng" w="9525">
            <a:solidFill>
              <a:srgbClr val="D8D8D8"/>
            </a:solidFill>
            <a:prstDash val="solid"/>
            <a:round/>
            <a:headEnd len="sm" w="sm" type="none"/>
            <a:tailEnd len="sm" w="sm" type="none"/>
          </a:ln>
        </p:spPr>
      </p:cxnSp>
      <p:grpSp>
        <p:nvGrpSpPr>
          <p:cNvPr id="356" name="Google Shape;356;p51"/>
          <p:cNvGrpSpPr/>
          <p:nvPr/>
        </p:nvGrpSpPr>
        <p:grpSpPr>
          <a:xfrm>
            <a:off x="3524962" y="2959515"/>
            <a:ext cx="406812" cy="379739"/>
            <a:chOff x="2309661" y="3103978"/>
            <a:chExt cx="386703" cy="360969"/>
          </a:xfrm>
        </p:grpSpPr>
        <p:sp>
          <p:nvSpPr>
            <p:cNvPr id="357" name="Google Shape;357;p51"/>
            <p:cNvSpPr/>
            <p:nvPr/>
          </p:nvSpPr>
          <p:spPr>
            <a:xfrm>
              <a:off x="2321275" y="3103978"/>
              <a:ext cx="375089" cy="150524"/>
            </a:xfrm>
            <a:custGeom>
              <a:rect b="b" l="l" r="r" t="t"/>
              <a:pathLst>
                <a:path extrusionOk="0" h="489509" w="1219802">
                  <a:moveTo>
                    <a:pt x="109338" y="473852"/>
                  </a:moveTo>
                  <a:cubicBezTo>
                    <a:pt x="165326" y="255185"/>
                    <a:pt x="364520" y="101558"/>
                    <a:pt x="592339" y="101558"/>
                  </a:cubicBezTo>
                  <a:cubicBezTo>
                    <a:pt x="787611" y="101558"/>
                    <a:pt x="962029" y="213535"/>
                    <a:pt x="1044057" y="387958"/>
                  </a:cubicBezTo>
                  <a:lnTo>
                    <a:pt x="872230" y="387958"/>
                  </a:lnTo>
                  <a:lnTo>
                    <a:pt x="872230" y="489510"/>
                  </a:lnTo>
                  <a:lnTo>
                    <a:pt x="1219802" y="489510"/>
                  </a:lnTo>
                  <a:lnTo>
                    <a:pt x="1219802" y="147119"/>
                  </a:lnTo>
                  <a:lnTo>
                    <a:pt x="1116979" y="147119"/>
                  </a:lnTo>
                  <a:lnTo>
                    <a:pt x="1116979" y="299418"/>
                  </a:lnTo>
                  <a:cubicBezTo>
                    <a:pt x="1008918" y="115836"/>
                    <a:pt x="811052" y="0"/>
                    <a:pt x="592333" y="0"/>
                  </a:cubicBezTo>
                  <a:cubicBezTo>
                    <a:pt x="313770" y="0"/>
                    <a:pt x="66425" y="196601"/>
                    <a:pt x="5187" y="466064"/>
                  </a:cubicBezTo>
                  <a:lnTo>
                    <a:pt x="0" y="486863"/>
                  </a:lnTo>
                  <a:lnTo>
                    <a:pt x="105469" y="48686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Helvetica Neue"/>
                <a:ea typeface="Helvetica Neue"/>
                <a:cs typeface="Helvetica Neue"/>
                <a:sym typeface="Helvetica Neue"/>
              </a:endParaRPr>
            </a:p>
          </p:txBody>
        </p:sp>
        <p:sp>
          <p:nvSpPr>
            <p:cNvPr id="358" name="Google Shape;358;p51"/>
            <p:cNvSpPr/>
            <p:nvPr/>
          </p:nvSpPr>
          <p:spPr>
            <a:xfrm>
              <a:off x="2309661" y="3314427"/>
              <a:ext cx="375069" cy="150520"/>
            </a:xfrm>
            <a:custGeom>
              <a:rect b="b" l="l" r="r" t="t"/>
              <a:pathLst>
                <a:path extrusionOk="0" h="489496" w="1219737">
                  <a:moveTo>
                    <a:pt x="1114328" y="2640"/>
                  </a:moveTo>
                  <a:lnTo>
                    <a:pt x="1110412" y="15658"/>
                  </a:lnTo>
                  <a:cubicBezTo>
                    <a:pt x="1054475" y="234325"/>
                    <a:pt x="855282" y="387952"/>
                    <a:pt x="627463" y="387952"/>
                  </a:cubicBezTo>
                  <a:cubicBezTo>
                    <a:pt x="432191" y="387952"/>
                    <a:pt x="257773" y="275975"/>
                    <a:pt x="175745" y="101552"/>
                  </a:cubicBezTo>
                  <a:lnTo>
                    <a:pt x="347572" y="101552"/>
                  </a:lnTo>
                  <a:lnTo>
                    <a:pt x="347572" y="0"/>
                  </a:lnTo>
                  <a:lnTo>
                    <a:pt x="0" y="0"/>
                  </a:lnTo>
                  <a:lnTo>
                    <a:pt x="0" y="343654"/>
                  </a:lnTo>
                  <a:lnTo>
                    <a:pt x="102823" y="343654"/>
                  </a:lnTo>
                  <a:lnTo>
                    <a:pt x="102823" y="190079"/>
                  </a:lnTo>
                  <a:cubicBezTo>
                    <a:pt x="209561" y="373661"/>
                    <a:pt x="408750" y="489497"/>
                    <a:pt x="626141" y="489497"/>
                  </a:cubicBezTo>
                  <a:cubicBezTo>
                    <a:pt x="906032" y="489497"/>
                    <a:pt x="1153378" y="292896"/>
                    <a:pt x="1214550" y="23433"/>
                  </a:cubicBezTo>
                  <a:lnTo>
                    <a:pt x="1219738" y="258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Helvetica Neue"/>
                <a:ea typeface="Helvetica Neue"/>
                <a:cs typeface="Helvetica Neue"/>
                <a:sym typeface="Helvetica Neue"/>
              </a:endParaRPr>
            </a:p>
          </p:txBody>
        </p:sp>
      </p:grpSp>
      <p:sp>
        <p:nvSpPr>
          <p:cNvPr id="359" name="Google Shape;359;p51"/>
          <p:cNvSpPr/>
          <p:nvPr/>
        </p:nvSpPr>
        <p:spPr>
          <a:xfrm>
            <a:off x="19492" y="2490067"/>
            <a:ext cx="1816800" cy="4155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800"/>
              <a:buFont typeface="Arial"/>
              <a:buNone/>
            </a:pPr>
            <a:r>
              <a:rPr b="0" i="0" lang="pt-BR" sz="800" u="none" cap="none" strike="noStrike">
                <a:solidFill>
                  <a:schemeClr val="dk1"/>
                </a:solidFill>
                <a:latin typeface="Helvetica Neue"/>
                <a:ea typeface="Helvetica Neue"/>
                <a:cs typeface="Helvetica Neue"/>
                <a:sym typeface="Helvetica Neue"/>
              </a:rPr>
              <a:t>Increase in the </a:t>
            </a:r>
            <a:r>
              <a:rPr b="1" i="0" lang="pt-BR" sz="800" u="none" cap="none" strike="noStrike">
                <a:solidFill>
                  <a:schemeClr val="dk1"/>
                </a:solidFill>
                <a:latin typeface="Helvetica Neue"/>
                <a:ea typeface="Helvetica Neue"/>
                <a:cs typeface="Helvetica Neue"/>
                <a:sym typeface="Helvetica Neue"/>
              </a:rPr>
              <a:t>agency, capacity, relationships, commitments, and understanding</a:t>
            </a:r>
            <a:r>
              <a:rPr b="0" i="0" lang="pt-BR" sz="800" u="none" cap="none" strike="noStrike">
                <a:solidFill>
                  <a:schemeClr val="dk1"/>
                </a:solidFill>
                <a:latin typeface="Helvetica Neue"/>
                <a:ea typeface="Helvetica Neue"/>
                <a:cs typeface="Helvetica Neue"/>
                <a:sym typeface="Helvetica Neue"/>
              </a:rPr>
              <a:t> of innovators and other stakeholders to be able to address a problematic situation</a:t>
            </a:r>
            <a:endParaRPr b="0" i="0" sz="800" u="none" cap="none" strike="noStrike">
              <a:solidFill>
                <a:schemeClr val="dk1"/>
              </a:solidFill>
              <a:latin typeface="Helvetica Neue"/>
              <a:ea typeface="Helvetica Neue"/>
              <a:cs typeface="Helvetica Neue"/>
              <a:sym typeface="Helvetica Neue"/>
            </a:endParaRPr>
          </a:p>
        </p:txBody>
      </p:sp>
      <p:sp>
        <p:nvSpPr>
          <p:cNvPr id="360" name="Google Shape;360;p51"/>
          <p:cNvSpPr/>
          <p:nvPr/>
        </p:nvSpPr>
        <p:spPr>
          <a:xfrm>
            <a:off x="1848809" y="2314634"/>
            <a:ext cx="1673700" cy="4155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800"/>
              <a:buFont typeface="Arial"/>
              <a:buNone/>
            </a:pPr>
            <a:r>
              <a:rPr b="0" i="0" lang="pt-BR" sz="800" u="none" cap="none" strike="noStrike">
                <a:solidFill>
                  <a:schemeClr val="dk1"/>
                </a:solidFill>
                <a:latin typeface="Helvetica Neue"/>
                <a:ea typeface="Helvetica Neue"/>
                <a:cs typeface="Helvetica Neue"/>
                <a:sym typeface="Helvetica Neue"/>
              </a:rPr>
              <a:t>A </a:t>
            </a:r>
            <a:r>
              <a:rPr b="1" i="0" lang="pt-BR" sz="800" u="none" cap="none" strike="noStrike">
                <a:solidFill>
                  <a:schemeClr val="dk1"/>
                </a:solidFill>
                <a:latin typeface="Helvetica Neue"/>
                <a:ea typeface="Helvetica Neue"/>
                <a:cs typeface="Helvetica Neue"/>
                <a:sym typeface="Helvetica Neue"/>
              </a:rPr>
              <a:t>portfolio of new or adapted responses </a:t>
            </a:r>
            <a:r>
              <a:rPr b="0" i="0" lang="pt-BR" sz="800" u="none" cap="none" strike="noStrike">
                <a:solidFill>
                  <a:schemeClr val="dk1"/>
                </a:solidFill>
                <a:latin typeface="Helvetica Neue"/>
                <a:ea typeface="Helvetica Neue"/>
                <a:cs typeface="Helvetica Neue"/>
                <a:sym typeface="Helvetica Neue"/>
              </a:rPr>
              <a:t>that stakeholders develop or adapt and implement to address a problematic situation</a:t>
            </a:r>
            <a:endParaRPr b="0" i="0" sz="1100" u="none" cap="none" strike="noStrike">
              <a:solidFill>
                <a:srgbClr val="000000"/>
              </a:solidFill>
              <a:latin typeface="Arial"/>
              <a:ea typeface="Arial"/>
              <a:cs typeface="Arial"/>
              <a:sym typeface="Arial"/>
            </a:endParaRPr>
          </a:p>
        </p:txBody>
      </p:sp>
      <p:sp>
        <p:nvSpPr>
          <p:cNvPr id="361" name="Google Shape;361;p51"/>
          <p:cNvSpPr/>
          <p:nvPr/>
        </p:nvSpPr>
        <p:spPr>
          <a:xfrm>
            <a:off x="3655474" y="2292771"/>
            <a:ext cx="1822800" cy="8367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700"/>
              <a:buFont typeface="Arial"/>
              <a:buNone/>
            </a:pPr>
            <a:r>
              <a:rPr b="0" i="0" lang="pt-BR" sz="700" u="none" cap="none" strike="noStrike">
                <a:solidFill>
                  <a:schemeClr val="dk1"/>
                </a:solidFill>
                <a:latin typeface="Helvetica Neue"/>
                <a:ea typeface="Helvetica Neue"/>
                <a:cs typeface="Helvetica Neue"/>
                <a:sym typeface="Helvetica Neue"/>
              </a:rPr>
              <a:t>Promising changes are i</a:t>
            </a:r>
            <a:r>
              <a:rPr b="1" i="0" lang="pt-BR" sz="700" u="none" cap="none" strike="noStrike">
                <a:solidFill>
                  <a:schemeClr val="dk1"/>
                </a:solidFill>
                <a:latin typeface="Helvetica Neue"/>
                <a:ea typeface="Helvetica Neue"/>
                <a:cs typeface="Helvetica Neue"/>
                <a:sym typeface="Helvetica Neue"/>
              </a:rPr>
              <a:t>nstitutionalized</a:t>
            </a:r>
            <a:r>
              <a:rPr b="0" i="0" lang="pt-BR" sz="700" u="none" cap="none" strike="noStrike">
                <a:solidFill>
                  <a:schemeClr val="dk1"/>
                </a:solidFill>
                <a:latin typeface="Helvetica Neue"/>
                <a:ea typeface="Helvetica Neue"/>
                <a:cs typeface="Helvetica Neue"/>
                <a:sym typeface="Helvetica Neue"/>
              </a:rPr>
              <a:t> in the system, catalyzing a shift in the structural and/or cultural </a:t>
            </a:r>
            <a:r>
              <a:rPr b="1" i="0" lang="pt-BR" sz="700" u="none" cap="none" strike="noStrike">
                <a:solidFill>
                  <a:schemeClr val="dk1"/>
                </a:solidFill>
                <a:latin typeface="Helvetica Neue"/>
                <a:ea typeface="Helvetica Neue"/>
                <a:cs typeface="Helvetica Neue"/>
                <a:sym typeface="Helvetica Neue"/>
              </a:rPr>
              <a:t>conditions</a:t>
            </a:r>
            <a:r>
              <a:rPr b="0" i="0" lang="pt-BR" sz="700" u="none" cap="none" strike="noStrike">
                <a:solidFill>
                  <a:schemeClr val="dk1"/>
                </a:solidFill>
                <a:latin typeface="Helvetica Neue"/>
                <a:ea typeface="Helvetica Neue"/>
                <a:cs typeface="Helvetica Neue"/>
                <a:sym typeface="Helvetica Neue"/>
              </a:rPr>
              <a:t> (systemic drivers) that hold the problematic situation in place.  </a:t>
            </a:r>
            <a:endParaRPr b="0" i="0" sz="7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2"/>
              </a:solidFill>
              <a:latin typeface="Helvetica Neue"/>
              <a:ea typeface="Helvetica Neue"/>
              <a:cs typeface="Helvetica Neue"/>
              <a:sym typeface="Helvetica Neue"/>
            </a:endParaRPr>
          </a:p>
        </p:txBody>
      </p:sp>
      <p:sp>
        <p:nvSpPr>
          <p:cNvPr id="362" name="Google Shape;362;p51"/>
          <p:cNvSpPr/>
          <p:nvPr/>
        </p:nvSpPr>
        <p:spPr>
          <a:xfrm>
            <a:off x="5486533" y="2311129"/>
            <a:ext cx="1823100" cy="6465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800"/>
              <a:buFont typeface="Arial"/>
              <a:buNone/>
            </a:pPr>
            <a:r>
              <a:rPr b="0" i="0" lang="pt-BR" sz="800" u="none" cap="none" strike="noStrike">
                <a:solidFill>
                  <a:schemeClr val="lt1"/>
                </a:solidFill>
                <a:latin typeface="Helvetica Neue"/>
                <a:ea typeface="Helvetica Neue"/>
                <a:cs typeface="Helvetica Neue"/>
                <a:sym typeface="Helvetica Neue"/>
              </a:rPr>
              <a:t>New practices, approaches, and structures, are adopted at a </a:t>
            </a:r>
            <a:r>
              <a:rPr b="1" i="0" lang="pt-BR" sz="800" u="none" cap="none" strike="noStrike">
                <a:solidFill>
                  <a:schemeClr val="lt1"/>
                </a:solidFill>
                <a:latin typeface="Helvetica Neue"/>
                <a:ea typeface="Helvetica Neue"/>
                <a:cs typeface="Helvetica Neue"/>
                <a:sym typeface="Helvetica Neue"/>
              </a:rPr>
              <a:t>broader scale</a:t>
            </a:r>
            <a:r>
              <a:rPr b="0" i="0" lang="pt-BR" sz="800" u="none" cap="none" strike="noStrike">
                <a:solidFill>
                  <a:schemeClr val="lt1"/>
                </a:solidFill>
                <a:latin typeface="Helvetica Neue"/>
                <a:ea typeface="Helvetica Neue"/>
                <a:cs typeface="Helvetica Neue"/>
                <a:sym typeface="Helvetica Neue"/>
              </a:rPr>
              <a:t> and rooted in shared narratives, values, mental models. Enabling conditions become further embedded in the system through alignment and mutual reinforcement between structure and culture. </a:t>
            </a:r>
            <a:endParaRPr b="0" i="0" sz="1100" u="none" cap="none" strike="noStrike">
              <a:solidFill>
                <a:schemeClr val="lt1"/>
              </a:solidFill>
              <a:latin typeface="Arial"/>
              <a:ea typeface="Arial"/>
              <a:cs typeface="Arial"/>
              <a:sym typeface="Arial"/>
            </a:endParaRPr>
          </a:p>
        </p:txBody>
      </p:sp>
      <p:sp>
        <p:nvSpPr>
          <p:cNvPr id="363" name="Google Shape;363;p51"/>
          <p:cNvSpPr/>
          <p:nvPr/>
        </p:nvSpPr>
        <p:spPr>
          <a:xfrm>
            <a:off x="7311932" y="2530179"/>
            <a:ext cx="1803300" cy="3003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800"/>
              <a:buFont typeface="Arial"/>
              <a:buNone/>
            </a:pPr>
            <a:r>
              <a:rPr b="0" i="0" lang="pt-BR" sz="800" u="none" cap="none" strike="noStrike">
                <a:solidFill>
                  <a:schemeClr val="lt1"/>
                </a:solidFill>
                <a:latin typeface="Helvetica Neue"/>
                <a:ea typeface="Helvetica Neue"/>
                <a:cs typeface="Helvetica Neue"/>
                <a:sym typeface="Helvetica Neue"/>
              </a:rPr>
              <a:t>A </a:t>
            </a:r>
            <a:r>
              <a:rPr b="1" i="0" lang="pt-BR" sz="800" u="none" cap="none" strike="noStrike">
                <a:solidFill>
                  <a:schemeClr val="lt1"/>
                </a:solidFill>
                <a:latin typeface="Helvetica Neue"/>
                <a:ea typeface="Helvetica Neue"/>
                <a:cs typeface="Helvetica Neue"/>
                <a:sym typeface="Helvetica Neue"/>
              </a:rPr>
              <a:t>lasting shift</a:t>
            </a:r>
            <a:r>
              <a:rPr b="0" i="0" lang="pt-BR" sz="800" u="none" cap="none" strike="noStrike">
                <a:solidFill>
                  <a:schemeClr val="lt1"/>
                </a:solidFill>
                <a:latin typeface="Helvetica Neue"/>
                <a:ea typeface="Helvetica Neue"/>
                <a:cs typeface="Helvetica Neue"/>
                <a:sym typeface="Helvetica Neue"/>
              </a:rPr>
              <a:t> at all four levels (capacity, innovation, structure, and culture) contributes to changes in the landscape. This is mission-level impact.  </a:t>
            </a:r>
            <a:endParaRPr b="0" i="0" sz="800" u="none" cap="none" strike="noStrike">
              <a:solidFill>
                <a:schemeClr val="lt1"/>
              </a:solidFill>
              <a:latin typeface="Helvetica Neue"/>
              <a:ea typeface="Helvetica Neue"/>
              <a:cs typeface="Helvetica Neue"/>
              <a:sym typeface="Helvetica Neue"/>
            </a:endParaRPr>
          </a:p>
        </p:txBody>
      </p:sp>
      <p:sp>
        <p:nvSpPr>
          <p:cNvPr id="364" name="Google Shape;364;p51"/>
          <p:cNvSpPr/>
          <p:nvPr/>
        </p:nvSpPr>
        <p:spPr>
          <a:xfrm>
            <a:off x="617167" y="132305"/>
            <a:ext cx="1059600" cy="2076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900"/>
              <a:buFont typeface="Arial"/>
              <a:buNone/>
            </a:pPr>
            <a:r>
              <a:rPr b="0" i="0" lang="pt-BR" sz="900" u="none" cap="none" strike="noStrike">
                <a:solidFill>
                  <a:schemeClr val="dk1"/>
                </a:solidFill>
                <a:latin typeface="Helvetica Neue"/>
                <a:ea typeface="Helvetica Neue"/>
                <a:cs typeface="Helvetica Neue"/>
                <a:sym typeface="Helvetica Neue"/>
              </a:rPr>
              <a:t>Theory of Change</a:t>
            </a:r>
            <a:endParaRPr b="0" i="0" sz="1100" u="none" cap="none" strike="noStrike">
              <a:solidFill>
                <a:srgbClr val="000000"/>
              </a:solidFill>
              <a:latin typeface="Arial"/>
              <a:ea typeface="Arial"/>
              <a:cs typeface="Arial"/>
              <a:sym typeface="Arial"/>
            </a:endParaRPr>
          </a:p>
        </p:txBody>
      </p:sp>
      <p:sp>
        <p:nvSpPr>
          <p:cNvPr id="365" name="Google Shape;365;p51"/>
          <p:cNvSpPr/>
          <p:nvPr/>
        </p:nvSpPr>
        <p:spPr>
          <a:xfrm>
            <a:off x="5479360" y="1835111"/>
            <a:ext cx="3669000" cy="1869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Helvetica Neue"/>
              <a:ea typeface="Helvetica Neue"/>
              <a:cs typeface="Helvetica Neue"/>
              <a:sym typeface="Helvetica Neue"/>
            </a:endParaRPr>
          </a:p>
        </p:txBody>
      </p:sp>
      <p:sp>
        <p:nvSpPr>
          <p:cNvPr id="366" name="Google Shape;366;p51"/>
          <p:cNvSpPr/>
          <p:nvPr/>
        </p:nvSpPr>
        <p:spPr>
          <a:xfrm>
            <a:off x="-7040" y="1835111"/>
            <a:ext cx="5486400" cy="186900"/>
          </a:xfrm>
          <a:prstGeom prst="rect">
            <a:avLst/>
          </a:prstGeom>
          <a:solidFill>
            <a:srgbClr val="DDD5D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Helvetica Neue"/>
              <a:ea typeface="Helvetica Neue"/>
              <a:cs typeface="Helvetica Neue"/>
              <a:sym typeface="Helvetica Neue"/>
            </a:endParaRPr>
          </a:p>
        </p:txBody>
      </p:sp>
      <p:sp>
        <p:nvSpPr>
          <p:cNvPr id="367" name="Google Shape;367;p51"/>
          <p:cNvSpPr/>
          <p:nvPr/>
        </p:nvSpPr>
        <p:spPr>
          <a:xfrm>
            <a:off x="887721" y="1854518"/>
            <a:ext cx="3739500" cy="1482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accent2"/>
              </a:buClr>
              <a:buSzPts val="900"/>
              <a:buFont typeface="Helvetica Neue"/>
              <a:buNone/>
            </a:pPr>
            <a:r>
              <a:rPr b="1" i="0" lang="pt-BR" sz="900" u="none" cap="none" strike="noStrike">
                <a:solidFill>
                  <a:schemeClr val="accent2"/>
                </a:solidFill>
                <a:latin typeface="Helvetica Neue"/>
                <a:ea typeface="Helvetica Neue"/>
                <a:cs typeface="Helvetica Neue"/>
                <a:sym typeface="Helvetica Neue"/>
              </a:rPr>
              <a:t>RESULTS THAT MAY BE ATTRIBUTABLE TO AN INITIATIVE</a:t>
            </a:r>
            <a:endParaRPr b="1" i="0" sz="1400" u="none" cap="none" strike="noStrike">
              <a:solidFill>
                <a:schemeClr val="dk1"/>
              </a:solidFill>
              <a:latin typeface="Helvetica Neue"/>
              <a:ea typeface="Helvetica Neue"/>
              <a:cs typeface="Helvetica Neue"/>
              <a:sym typeface="Helvetica Neue"/>
            </a:endParaRPr>
          </a:p>
        </p:txBody>
      </p:sp>
      <p:sp>
        <p:nvSpPr>
          <p:cNvPr id="368" name="Google Shape;368;p51"/>
          <p:cNvSpPr/>
          <p:nvPr/>
        </p:nvSpPr>
        <p:spPr>
          <a:xfrm>
            <a:off x="6176013" y="1823477"/>
            <a:ext cx="2589000" cy="247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800"/>
              <a:buFont typeface="Helvetica Neue"/>
              <a:buNone/>
            </a:pPr>
            <a:r>
              <a:rPr b="1" i="0" lang="pt-BR" sz="800" u="none" cap="none" strike="noStrike">
                <a:solidFill>
                  <a:schemeClr val="lt1"/>
                </a:solidFill>
                <a:latin typeface="Helvetica Neue"/>
                <a:ea typeface="Helvetica Neue"/>
                <a:cs typeface="Helvetica Neue"/>
                <a:sym typeface="Helvetica Neue"/>
              </a:rPr>
              <a:t>RESULTS AN INITIATIVE CONTRIBUTES TO</a:t>
            </a:r>
            <a:endParaRPr b="1" i="0" sz="800" u="none" cap="none" strike="noStrike">
              <a:solidFill>
                <a:schemeClr val="dk1"/>
              </a:solidFill>
              <a:latin typeface="Helvetica Neue"/>
              <a:ea typeface="Helvetica Neue"/>
              <a:cs typeface="Helvetica Neue"/>
              <a:sym typeface="Helvetica Neue"/>
            </a:endParaRPr>
          </a:p>
        </p:txBody>
      </p:sp>
      <p:grpSp>
        <p:nvGrpSpPr>
          <p:cNvPr id="369" name="Google Shape;369;p51"/>
          <p:cNvGrpSpPr/>
          <p:nvPr/>
        </p:nvGrpSpPr>
        <p:grpSpPr>
          <a:xfrm>
            <a:off x="7116464" y="2959515"/>
            <a:ext cx="406812" cy="379739"/>
            <a:chOff x="2309661" y="3103978"/>
            <a:chExt cx="386703" cy="360969"/>
          </a:xfrm>
        </p:grpSpPr>
        <p:sp>
          <p:nvSpPr>
            <p:cNvPr id="370" name="Google Shape;370;p51"/>
            <p:cNvSpPr/>
            <p:nvPr/>
          </p:nvSpPr>
          <p:spPr>
            <a:xfrm>
              <a:off x="2321275" y="3103978"/>
              <a:ext cx="375089" cy="150524"/>
            </a:xfrm>
            <a:custGeom>
              <a:rect b="b" l="l" r="r" t="t"/>
              <a:pathLst>
                <a:path extrusionOk="0" h="489509" w="1219802">
                  <a:moveTo>
                    <a:pt x="109338" y="473852"/>
                  </a:moveTo>
                  <a:cubicBezTo>
                    <a:pt x="165326" y="255185"/>
                    <a:pt x="364520" y="101558"/>
                    <a:pt x="592339" y="101558"/>
                  </a:cubicBezTo>
                  <a:cubicBezTo>
                    <a:pt x="787611" y="101558"/>
                    <a:pt x="962029" y="213535"/>
                    <a:pt x="1044057" y="387958"/>
                  </a:cubicBezTo>
                  <a:lnTo>
                    <a:pt x="872230" y="387958"/>
                  </a:lnTo>
                  <a:lnTo>
                    <a:pt x="872230" y="489510"/>
                  </a:lnTo>
                  <a:lnTo>
                    <a:pt x="1219802" y="489510"/>
                  </a:lnTo>
                  <a:lnTo>
                    <a:pt x="1219802" y="147119"/>
                  </a:lnTo>
                  <a:lnTo>
                    <a:pt x="1116979" y="147119"/>
                  </a:lnTo>
                  <a:lnTo>
                    <a:pt x="1116979" y="299418"/>
                  </a:lnTo>
                  <a:cubicBezTo>
                    <a:pt x="1008918" y="115836"/>
                    <a:pt x="811052" y="0"/>
                    <a:pt x="592333" y="0"/>
                  </a:cubicBezTo>
                  <a:cubicBezTo>
                    <a:pt x="313770" y="0"/>
                    <a:pt x="66425" y="196601"/>
                    <a:pt x="5187" y="466064"/>
                  </a:cubicBezTo>
                  <a:lnTo>
                    <a:pt x="0" y="486863"/>
                  </a:lnTo>
                  <a:lnTo>
                    <a:pt x="105469" y="48686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Helvetica Neue"/>
                <a:ea typeface="Helvetica Neue"/>
                <a:cs typeface="Helvetica Neue"/>
                <a:sym typeface="Helvetica Neue"/>
              </a:endParaRPr>
            </a:p>
          </p:txBody>
        </p:sp>
        <p:sp>
          <p:nvSpPr>
            <p:cNvPr id="371" name="Google Shape;371;p51"/>
            <p:cNvSpPr/>
            <p:nvPr/>
          </p:nvSpPr>
          <p:spPr>
            <a:xfrm>
              <a:off x="2309661" y="3314427"/>
              <a:ext cx="375069" cy="150520"/>
            </a:xfrm>
            <a:custGeom>
              <a:rect b="b" l="l" r="r" t="t"/>
              <a:pathLst>
                <a:path extrusionOk="0" h="489496" w="1219737">
                  <a:moveTo>
                    <a:pt x="1114328" y="2640"/>
                  </a:moveTo>
                  <a:lnTo>
                    <a:pt x="1110412" y="15658"/>
                  </a:lnTo>
                  <a:cubicBezTo>
                    <a:pt x="1054475" y="234325"/>
                    <a:pt x="855282" y="387952"/>
                    <a:pt x="627463" y="387952"/>
                  </a:cubicBezTo>
                  <a:cubicBezTo>
                    <a:pt x="432191" y="387952"/>
                    <a:pt x="257773" y="275975"/>
                    <a:pt x="175745" y="101552"/>
                  </a:cubicBezTo>
                  <a:lnTo>
                    <a:pt x="347572" y="101552"/>
                  </a:lnTo>
                  <a:lnTo>
                    <a:pt x="347572" y="0"/>
                  </a:lnTo>
                  <a:lnTo>
                    <a:pt x="0" y="0"/>
                  </a:lnTo>
                  <a:lnTo>
                    <a:pt x="0" y="343654"/>
                  </a:lnTo>
                  <a:lnTo>
                    <a:pt x="102823" y="343654"/>
                  </a:lnTo>
                  <a:lnTo>
                    <a:pt x="102823" y="190079"/>
                  </a:lnTo>
                  <a:cubicBezTo>
                    <a:pt x="209561" y="373661"/>
                    <a:pt x="408750" y="489497"/>
                    <a:pt x="626141" y="489497"/>
                  </a:cubicBezTo>
                  <a:cubicBezTo>
                    <a:pt x="906032" y="489497"/>
                    <a:pt x="1153378" y="292896"/>
                    <a:pt x="1214550" y="23433"/>
                  </a:cubicBezTo>
                  <a:lnTo>
                    <a:pt x="1219738" y="2583"/>
                  </a:lnTo>
                  <a:close/>
                </a:path>
              </a:pathLst>
            </a:custGeom>
            <a:solidFill>
              <a:schemeClr val="accent2">
                <a:alpha val="37650"/>
              </a:schemeClr>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Helvetica Neue"/>
                <a:ea typeface="Helvetica Neue"/>
                <a:cs typeface="Helvetica Neue"/>
                <a:sym typeface="Helvetica Neue"/>
              </a:endParaRPr>
            </a:p>
          </p:txBody>
        </p:sp>
      </p:grpSp>
      <p:sp>
        <p:nvSpPr>
          <p:cNvPr id="372" name="Google Shape;372;p51"/>
          <p:cNvSpPr txBox="1"/>
          <p:nvPr/>
        </p:nvSpPr>
        <p:spPr>
          <a:xfrm>
            <a:off x="521233" y="3892649"/>
            <a:ext cx="4472700" cy="785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400"/>
              <a:buFont typeface="Arial"/>
              <a:buNone/>
            </a:pPr>
            <a:r>
              <a:rPr b="1" i="0" lang="pt-BR" sz="1400" u="none" cap="none" strike="noStrike">
                <a:solidFill>
                  <a:schemeClr val="accent2"/>
                </a:solidFill>
                <a:latin typeface="Helvetica Neue"/>
                <a:ea typeface="Helvetica Neue"/>
                <a:cs typeface="Helvetica Neue"/>
                <a:sym typeface="Helvetica Neue"/>
              </a:rPr>
              <a:t>The cumulative impact scale illustrates increasing extent of ambition and impact.  This is not a linear process.  </a:t>
            </a:r>
            <a:endParaRPr b="1" i="0" sz="1400" u="none" cap="none" strike="noStrike">
              <a:solidFill>
                <a:schemeClr val="accent2"/>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PAL Network">
      <a:dk1>
        <a:srgbClr val="000000"/>
      </a:dk1>
      <a:lt1>
        <a:srgbClr val="FFFFFF"/>
      </a:lt1>
      <a:dk2>
        <a:srgbClr val="014663"/>
      </a:dk2>
      <a:lt2>
        <a:srgbClr val="F4F4F4"/>
      </a:lt2>
      <a:accent1>
        <a:srgbClr val="66B255"/>
      </a:accent1>
      <a:accent2>
        <a:srgbClr val="F37230"/>
      </a:accent2>
      <a:accent3>
        <a:srgbClr val="6D6E71"/>
      </a:accent3>
      <a:accent4>
        <a:srgbClr val="C9323D"/>
      </a:accent4>
      <a:accent5>
        <a:srgbClr val="091D3F"/>
      </a:accent5>
      <a:accent6>
        <a:srgbClr val="014663"/>
      </a:accent6>
      <a:hlink>
        <a:srgbClr val="66B255"/>
      </a:hlink>
      <a:folHlink>
        <a:srgbClr val="F3723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PAL Network Presentation">
      <a:dk1>
        <a:srgbClr val="014663"/>
      </a:dk1>
      <a:lt1>
        <a:srgbClr val="FEFEFE"/>
      </a:lt1>
      <a:dk2>
        <a:srgbClr val="44546A"/>
      </a:dk2>
      <a:lt2>
        <a:srgbClr val="F4F4F4"/>
      </a:lt2>
      <a:accent1>
        <a:srgbClr val="66B255"/>
      </a:accent1>
      <a:accent2>
        <a:srgbClr val="F37230"/>
      </a:accent2>
      <a:accent3>
        <a:srgbClr val="6D6E71"/>
      </a:accent3>
      <a:accent4>
        <a:srgbClr val="C9323D"/>
      </a:accent4>
      <a:accent5>
        <a:srgbClr val="014663"/>
      </a:accent5>
      <a:accent6>
        <a:srgbClr val="70AD47"/>
      </a:accent6>
      <a:hlink>
        <a:srgbClr val="66B255"/>
      </a:hlink>
      <a:folHlink>
        <a:srgbClr val="F3723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